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3" r:id="rId4"/>
    <p:sldId id="264" r:id="rId5"/>
    <p:sldId id="275" r:id="rId6"/>
    <p:sldId id="257" r:id="rId7"/>
    <p:sldId id="277" r:id="rId8"/>
    <p:sldId id="258" r:id="rId9"/>
    <p:sldId id="272" r:id="rId10"/>
    <p:sldId id="278" r:id="rId11"/>
    <p:sldId id="259" r:id="rId12"/>
    <p:sldId id="279" r:id="rId13"/>
    <p:sldId id="260" r:id="rId14"/>
    <p:sldId id="271" r:id="rId15"/>
    <p:sldId id="280" r:id="rId16"/>
    <p:sldId id="265" r:id="rId17"/>
    <p:sldId id="281" r:id="rId18"/>
    <p:sldId id="266" r:id="rId19"/>
    <p:sldId id="267" r:id="rId20"/>
    <p:sldId id="270" r:id="rId21"/>
    <p:sldId id="268" r:id="rId22"/>
    <p:sldId id="282" r:id="rId23"/>
    <p:sldId id="283" r:id="rId24"/>
    <p:sldId id="269" r:id="rId25"/>
    <p:sldId id="284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40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twaidman\Dropbox\MRRC\asdr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nances\Dropbox\MRRC\edhist_v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_rank2.xlsx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_rank2.xlsx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twaidman\Dropbox\MRRC\asd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twaidman\Dropbox\MRRC\asdr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twaidman\Dropbox\MRRC\asdr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twaidman\Dropbox\MRRC\asdr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Black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Surv!$X$3:$X$4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Surv!$X$5:$X$17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0.98680605886851502</c:v>
                </c:pt>
                <c:pt idx="2">
                  <c:v>0.97070732364258672</c:v>
                </c:pt>
                <c:pt idx="3">
                  <c:v>0.9470225538961502</c:v>
                </c:pt>
                <c:pt idx="4">
                  <c:v>0.92316185268527895</c:v>
                </c:pt>
                <c:pt idx="5">
                  <c:v>0.89406329024971742</c:v>
                </c:pt>
                <c:pt idx="6">
                  <c:v>0.85736456292870011</c:v>
                </c:pt>
                <c:pt idx="7">
                  <c:v>0.81057612672823354</c:v>
                </c:pt>
                <c:pt idx="8">
                  <c:v>0.74431123981984115</c:v>
                </c:pt>
                <c:pt idx="9">
                  <c:v>0.66493219413159066</c:v>
                </c:pt>
                <c:pt idx="10">
                  <c:v>0.56912625083507651</c:v>
                </c:pt>
                <c:pt idx="11">
                  <c:v>0.45227798852804074</c:v>
                </c:pt>
                <c:pt idx="12">
                  <c:v>0.31304871398952649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Surv!$Z$3:$Z$4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Surv!$Z$5:$Z$17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0.9907512362441131</c:v>
                </c:pt>
                <c:pt idx="2">
                  <c:v>0.9777863202740481</c:v>
                </c:pt>
                <c:pt idx="3">
                  <c:v>0.95762088805075762</c:v>
                </c:pt>
                <c:pt idx="4">
                  <c:v>0.93112826622639944</c:v>
                </c:pt>
                <c:pt idx="5">
                  <c:v>0.89564211311313502</c:v>
                </c:pt>
                <c:pt idx="6">
                  <c:v>0.8502198224625952</c:v>
                </c:pt>
                <c:pt idx="7">
                  <c:v>0.79792881403140115</c:v>
                </c:pt>
                <c:pt idx="8">
                  <c:v>0.73876907735908703</c:v>
                </c:pt>
                <c:pt idx="9">
                  <c:v>0.66765786762518464</c:v>
                </c:pt>
                <c:pt idx="10">
                  <c:v>0.5861217408163335</c:v>
                </c:pt>
                <c:pt idx="11">
                  <c:v>0.47958816474215865</c:v>
                </c:pt>
                <c:pt idx="12">
                  <c:v>0.34371437967710733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Surv!$AG$3:$AG$4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Surv!$AG$5:$AG$17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0.99646131033293261</c:v>
                </c:pt>
                <c:pt idx="2">
                  <c:v>0.99142301851123593</c:v>
                </c:pt>
                <c:pt idx="3">
                  <c:v>0.98465479678989787</c:v>
                </c:pt>
                <c:pt idx="4">
                  <c:v>0.97466512975492703</c:v>
                </c:pt>
                <c:pt idx="5">
                  <c:v>0.96033164963462658</c:v>
                </c:pt>
                <c:pt idx="6">
                  <c:v>0.93789765006953674</c:v>
                </c:pt>
                <c:pt idx="7">
                  <c:v>0.89926139639512281</c:v>
                </c:pt>
                <c:pt idx="8">
                  <c:v>0.83383694012030762</c:v>
                </c:pt>
                <c:pt idx="9">
                  <c:v>0.74527518819896366</c:v>
                </c:pt>
                <c:pt idx="10">
                  <c:v>0.62676492023386832</c:v>
                </c:pt>
                <c:pt idx="11">
                  <c:v>0.46800294346777321</c:v>
                </c:pt>
                <c:pt idx="12">
                  <c:v>0.26386364527532058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Surv!$AI$3:$AI$4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Surv!$AI$5:$AI$17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0.99806840440926081</c:v>
                </c:pt>
                <c:pt idx="2">
                  <c:v>0.99492764813240098</c:v>
                </c:pt>
                <c:pt idx="3">
                  <c:v>0.99004497852691464</c:v>
                </c:pt>
                <c:pt idx="4">
                  <c:v>0.98361870837088738</c:v>
                </c:pt>
                <c:pt idx="5">
                  <c:v>0.97257612365775403</c:v>
                </c:pt>
                <c:pt idx="6">
                  <c:v>0.95507809651093856</c:v>
                </c:pt>
                <c:pt idx="7">
                  <c:v>0.9271768006864789</c:v>
                </c:pt>
                <c:pt idx="8">
                  <c:v>0.88628674896344894</c:v>
                </c:pt>
                <c:pt idx="9">
                  <c:v>0.82605425487007789</c:v>
                </c:pt>
                <c:pt idx="10">
                  <c:v>0.74430722759602996</c:v>
                </c:pt>
                <c:pt idx="11">
                  <c:v>0.62603382140152708</c:v>
                </c:pt>
                <c:pt idx="12">
                  <c:v>0.45567550510219101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264960"/>
        <c:axId val="76266496"/>
      </c:lineChart>
      <c:catAx>
        <c:axId val="7626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266496"/>
        <c:crosses val="autoZero"/>
        <c:auto val="1"/>
        <c:lblAlgn val="ctr"/>
        <c:lblOffset val="100"/>
        <c:noMultiLvlLbl val="0"/>
      </c:catAx>
      <c:valAx>
        <c:axId val="76266496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626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Black 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Surv!$X$23:$X$24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Surv!$X$25:$X$37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0.96613612401040438</c:v>
                </c:pt>
                <c:pt idx="2">
                  <c:v>0.9285348234770745</c:v>
                </c:pt>
                <c:pt idx="3">
                  <c:v>0.88344178680597218</c:v>
                </c:pt>
                <c:pt idx="4">
                  <c:v>0.83311862301276862</c:v>
                </c:pt>
                <c:pt idx="5">
                  <c:v>0.77646709073791165</c:v>
                </c:pt>
                <c:pt idx="6">
                  <c:v>0.71189505161382538</c:v>
                </c:pt>
                <c:pt idx="7">
                  <c:v>0.63169867608991892</c:v>
                </c:pt>
                <c:pt idx="8">
                  <c:v>0.53639349327407404</c:v>
                </c:pt>
                <c:pt idx="9">
                  <c:v>0.43073750447225623</c:v>
                </c:pt>
                <c:pt idx="10">
                  <c:v>0.31835272135376941</c:v>
                </c:pt>
                <c:pt idx="11">
                  <c:v>0.20272011457418643</c:v>
                </c:pt>
                <c:pt idx="12">
                  <c:v>0.1054514046041833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Surv!$Z$23:$Z$24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Surv!$Z$25:$Z$37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0.97932332937925459</c:v>
                </c:pt>
                <c:pt idx="2">
                  <c:v>0.9547131070602245</c:v>
                </c:pt>
                <c:pt idx="3">
                  <c:v>0.92764201473701824</c:v>
                </c:pt>
                <c:pt idx="4">
                  <c:v>0.89806868528029704</c:v>
                </c:pt>
                <c:pt idx="5">
                  <c:v>0.85138092656468123</c:v>
                </c:pt>
                <c:pt idx="6">
                  <c:v>0.78993260645883812</c:v>
                </c:pt>
                <c:pt idx="7">
                  <c:v>0.70521358922980404</c:v>
                </c:pt>
                <c:pt idx="8">
                  <c:v>0.61281003467617978</c:v>
                </c:pt>
                <c:pt idx="9">
                  <c:v>0.50427592124244802</c:v>
                </c:pt>
                <c:pt idx="10">
                  <c:v>0.39657692792404242</c:v>
                </c:pt>
                <c:pt idx="11">
                  <c:v>0.28435010568072189</c:v>
                </c:pt>
                <c:pt idx="12">
                  <c:v>0.16966714155142759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Surv!$AG$23:$AG$24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Surv!$AG$25:$AG$37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0.99182261003014194</c:v>
                </c:pt>
                <c:pt idx="2">
                  <c:v>0.98001377007528345</c:v>
                </c:pt>
                <c:pt idx="3">
                  <c:v>0.96329545747361212</c:v>
                </c:pt>
                <c:pt idx="4">
                  <c:v>0.94497505690684469</c:v>
                </c:pt>
                <c:pt idx="5">
                  <c:v>0.91666974033670234</c:v>
                </c:pt>
                <c:pt idx="6">
                  <c:v>0.88039803686586737</c:v>
                </c:pt>
                <c:pt idx="7">
                  <c:v>0.82389498608877487</c:v>
                </c:pt>
                <c:pt idx="8">
                  <c:v>0.73997215160359797</c:v>
                </c:pt>
                <c:pt idx="9">
                  <c:v>0.60124543542559594</c:v>
                </c:pt>
                <c:pt idx="10">
                  <c:v>0.43288957858824051</c:v>
                </c:pt>
                <c:pt idx="11">
                  <c:v>0.27561161392925448</c:v>
                </c:pt>
                <c:pt idx="12">
                  <c:v>0.11988840533035412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Surv!$AI$23:$AI$24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Surv!$AI$25:$AI$37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0.99611076935095466</c:v>
                </c:pt>
                <c:pt idx="2">
                  <c:v>0.99191431907820782</c:v>
                </c:pt>
                <c:pt idx="3">
                  <c:v>0.98581695648663381</c:v>
                </c:pt>
                <c:pt idx="4">
                  <c:v>0.9779538740280298</c:v>
                </c:pt>
                <c:pt idx="5">
                  <c:v>0.96561710505642162</c:v>
                </c:pt>
                <c:pt idx="6">
                  <c:v>0.94376051297029517</c:v>
                </c:pt>
                <c:pt idx="7">
                  <c:v>0.90502927349890272</c:v>
                </c:pt>
                <c:pt idx="8">
                  <c:v>0.84725380644163317</c:v>
                </c:pt>
                <c:pt idx="9">
                  <c:v>0.77425876731539556</c:v>
                </c:pt>
                <c:pt idx="10">
                  <c:v>0.66883562472596791</c:v>
                </c:pt>
                <c:pt idx="11">
                  <c:v>0.50602152815158619</c:v>
                </c:pt>
                <c:pt idx="12">
                  <c:v>0.34050932375720816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951552"/>
        <c:axId val="103358848"/>
      </c:lineChart>
      <c:catAx>
        <c:axId val="10295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358848"/>
        <c:crosses val="autoZero"/>
        <c:auto val="1"/>
        <c:lblAlgn val="ctr"/>
        <c:lblOffset val="100"/>
        <c:noMultiLvlLbl val="0"/>
      </c:catAx>
      <c:valAx>
        <c:axId val="103358848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2951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White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Surv!$X$43:$X$44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Surv!$X$45:$X$57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0.99323577411423525</c:v>
                </c:pt>
                <c:pt idx="2">
                  <c:v>0.9857706770102086</c:v>
                </c:pt>
                <c:pt idx="3">
                  <c:v>0.97588872566332252</c:v>
                </c:pt>
                <c:pt idx="4">
                  <c:v>0.9623892824232656</c:v>
                </c:pt>
                <c:pt idx="5">
                  <c:v>0.9440075684135818</c:v>
                </c:pt>
                <c:pt idx="6">
                  <c:v>0.91795878590553637</c:v>
                </c:pt>
                <c:pt idx="7">
                  <c:v>0.88157759317748363</c:v>
                </c:pt>
                <c:pt idx="8">
                  <c:v>0.83123946018912709</c:v>
                </c:pt>
                <c:pt idx="9">
                  <c:v>0.76617780124964385</c:v>
                </c:pt>
                <c:pt idx="10">
                  <c:v>0.67804922417649849</c:v>
                </c:pt>
                <c:pt idx="11">
                  <c:v>0.56313059295533907</c:v>
                </c:pt>
                <c:pt idx="12">
                  <c:v>0.40865800933141105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Surv!$Z$43:$Z$44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Surv!$Z$45:$Z$57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0.99099546393681714</c:v>
                </c:pt>
                <c:pt idx="2">
                  <c:v>0.97762923442526695</c:v>
                </c:pt>
                <c:pt idx="3">
                  <c:v>0.95940941245125777</c:v>
                </c:pt>
                <c:pt idx="4">
                  <c:v>0.93490117824660413</c:v>
                </c:pt>
                <c:pt idx="5">
                  <c:v>0.89890430918942843</c:v>
                </c:pt>
                <c:pt idx="6">
                  <c:v>0.85041137318897597</c:v>
                </c:pt>
                <c:pt idx="7">
                  <c:v>0.7929091885138202</c:v>
                </c:pt>
                <c:pt idx="8">
                  <c:v>0.72711771381061618</c:v>
                </c:pt>
                <c:pt idx="9">
                  <c:v>0.64829032677082088</c:v>
                </c:pt>
                <c:pt idx="10">
                  <c:v>0.5556790823727874</c:v>
                </c:pt>
                <c:pt idx="11">
                  <c:v>0.44753780723415176</c:v>
                </c:pt>
                <c:pt idx="12">
                  <c:v>0.31406890040922197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Surv!$AG$43:$AG$44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Surv!$AG$45:$AG$57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0.9986005487855667</c:v>
                </c:pt>
                <c:pt idx="2">
                  <c:v>0.99671901113272565</c:v>
                </c:pt>
                <c:pt idx="3">
                  <c:v>0.99359372671610846</c:v>
                </c:pt>
                <c:pt idx="4">
                  <c:v>0.98875967145677901</c:v>
                </c:pt>
                <c:pt idx="5">
                  <c:v>0.98040056740785997</c:v>
                </c:pt>
                <c:pt idx="6">
                  <c:v>0.96666277173012516</c:v>
                </c:pt>
                <c:pt idx="7">
                  <c:v>0.94356466928445826</c:v>
                </c:pt>
                <c:pt idx="8">
                  <c:v>0.90799370221276199</c:v>
                </c:pt>
                <c:pt idx="9">
                  <c:v>0.85073366801679851</c:v>
                </c:pt>
                <c:pt idx="10">
                  <c:v>0.76569471367518793</c:v>
                </c:pt>
                <c:pt idx="11">
                  <c:v>0.63482270327121704</c:v>
                </c:pt>
                <c:pt idx="12">
                  <c:v>0.43535443195637014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Surv!$AI$43:$AI$44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Surv!$AI$45:$AI$57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0.99888841437722709</c:v>
                </c:pt>
                <c:pt idx="2">
                  <c:v>0.99732210678012734</c:v>
                </c:pt>
                <c:pt idx="3">
                  <c:v>0.9949496207541455</c:v>
                </c:pt>
                <c:pt idx="4">
                  <c:v>0.99126832892322259</c:v>
                </c:pt>
                <c:pt idx="5">
                  <c:v>0.98534992719393233</c:v>
                </c:pt>
                <c:pt idx="6">
                  <c:v>0.97573384773415461</c:v>
                </c:pt>
                <c:pt idx="7">
                  <c:v>0.9606851153699395</c:v>
                </c:pt>
                <c:pt idx="8">
                  <c:v>0.93727092716305072</c:v>
                </c:pt>
                <c:pt idx="9">
                  <c:v>0.89904914979776474</c:v>
                </c:pt>
                <c:pt idx="10">
                  <c:v>0.83926379327469236</c:v>
                </c:pt>
                <c:pt idx="11">
                  <c:v>0.74015626244796895</c:v>
                </c:pt>
                <c:pt idx="12">
                  <c:v>0.57666912173775298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93920"/>
        <c:axId val="103395712"/>
      </c:lineChart>
      <c:catAx>
        <c:axId val="10339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395712"/>
        <c:crosses val="autoZero"/>
        <c:auto val="1"/>
        <c:lblAlgn val="ctr"/>
        <c:lblOffset val="100"/>
        <c:noMultiLvlLbl val="0"/>
      </c:catAx>
      <c:valAx>
        <c:axId val="103395712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3393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White 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Surv!$X$63:$X$64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Surv!$X$65:$X$77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0.98245367539638506</c:v>
                </c:pt>
                <c:pt idx="2">
                  <c:v>0.96403282331789175</c:v>
                </c:pt>
                <c:pt idx="3">
                  <c:v>0.9412450098438343</c:v>
                </c:pt>
                <c:pt idx="4">
                  <c:v>0.91603198321939938</c:v>
                </c:pt>
                <c:pt idx="5">
                  <c:v>0.88422898682988593</c:v>
                </c:pt>
                <c:pt idx="6">
                  <c:v>0.83893014601684346</c:v>
                </c:pt>
                <c:pt idx="7">
                  <c:v>0.77622623608146546</c:v>
                </c:pt>
                <c:pt idx="8">
                  <c:v>0.69415231817761791</c:v>
                </c:pt>
                <c:pt idx="9">
                  <c:v>0.59125050244057342</c:v>
                </c:pt>
                <c:pt idx="10">
                  <c:v>0.46407734881694285</c:v>
                </c:pt>
                <c:pt idx="11">
                  <c:v>0.31998629400612316</c:v>
                </c:pt>
                <c:pt idx="12">
                  <c:v>0.17611615843388595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Surv!$Z$63:$Z$64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Surv!$Z$65:$Z$77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0.98203700102448632</c:v>
                </c:pt>
                <c:pt idx="2">
                  <c:v>0.96099585004551669</c:v>
                </c:pt>
                <c:pt idx="3">
                  <c:v>0.93726578328604926</c:v>
                </c:pt>
                <c:pt idx="4">
                  <c:v>0.90564470062433466</c:v>
                </c:pt>
                <c:pt idx="5">
                  <c:v>0.85781707570930155</c:v>
                </c:pt>
                <c:pt idx="6">
                  <c:v>0.789125042934404</c:v>
                </c:pt>
                <c:pt idx="7">
                  <c:v>0.70372282739930336</c:v>
                </c:pt>
                <c:pt idx="8">
                  <c:v>0.61366366981097153</c:v>
                </c:pt>
                <c:pt idx="9">
                  <c:v>0.51086690329812889</c:v>
                </c:pt>
                <c:pt idx="10">
                  <c:v>0.4024661655325244</c:v>
                </c:pt>
                <c:pt idx="11">
                  <c:v>0.28707217612236002</c:v>
                </c:pt>
                <c:pt idx="12">
                  <c:v>0.16671396865969562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Surv!$AG$63:$AG$64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Surv!$AG$65:$AG$77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0.99707138030368525</c:v>
                </c:pt>
                <c:pt idx="2">
                  <c:v>0.99246862386397117</c:v>
                </c:pt>
                <c:pt idx="3">
                  <c:v>0.9857079040011052</c:v>
                </c:pt>
                <c:pt idx="4">
                  <c:v>0.97654671146602678</c:v>
                </c:pt>
                <c:pt idx="5">
                  <c:v>0.96349727785952688</c:v>
                </c:pt>
                <c:pt idx="6">
                  <c:v>0.94255530743249782</c:v>
                </c:pt>
                <c:pt idx="7">
                  <c:v>0.90724958182391269</c:v>
                </c:pt>
                <c:pt idx="8">
                  <c:v>0.85155914589855808</c:v>
                </c:pt>
                <c:pt idx="9">
                  <c:v>0.76601309856358046</c:v>
                </c:pt>
                <c:pt idx="10">
                  <c:v>0.63915464011552359</c:v>
                </c:pt>
                <c:pt idx="11">
                  <c:v>0.45972397966347783</c:v>
                </c:pt>
                <c:pt idx="12">
                  <c:v>0.24488620950803977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Surv!$AI$63:$AI$64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Surv!$AI$65:$AI$77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0.99763585366431329</c:v>
                </c:pt>
                <c:pt idx="2">
                  <c:v>0.99491187409870363</c:v>
                </c:pt>
                <c:pt idx="3">
                  <c:v>0.99129894993899803</c:v>
                </c:pt>
                <c:pt idx="4">
                  <c:v>0.98607200699496467</c:v>
                </c:pt>
                <c:pt idx="5">
                  <c:v>0.97767783790365681</c:v>
                </c:pt>
                <c:pt idx="6">
                  <c:v>0.96480323451944749</c:v>
                </c:pt>
                <c:pt idx="7">
                  <c:v>0.94339781462564443</c:v>
                </c:pt>
                <c:pt idx="8">
                  <c:v>0.90934736224851986</c:v>
                </c:pt>
                <c:pt idx="9">
                  <c:v>0.85729884395223521</c:v>
                </c:pt>
                <c:pt idx="10">
                  <c:v>0.77748883193397444</c:v>
                </c:pt>
                <c:pt idx="11">
                  <c:v>0.64954218682653364</c:v>
                </c:pt>
                <c:pt idx="12">
                  <c:v>0.45729312253745119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30784"/>
        <c:axId val="103448960"/>
      </c:lineChart>
      <c:catAx>
        <c:axId val="1034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448960"/>
        <c:crosses val="autoZero"/>
        <c:auto val="1"/>
        <c:lblAlgn val="ctr"/>
        <c:lblOffset val="100"/>
        <c:noMultiLvlLbl val="0"/>
      </c:catAx>
      <c:valAx>
        <c:axId val="103448960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34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60865468739485"/>
          <c:y val="2.2447718651608547E-2"/>
          <c:w val="0.87827091325122819"/>
          <c:h val="0.84502013414713728"/>
        </c:manualLayout>
      </c:layout>
      <c:lineChart>
        <c:grouping val="standard"/>
        <c:varyColors val="0"/>
        <c:ser>
          <c:idx val="3"/>
          <c:order val="0"/>
          <c:tx>
            <c:strRef>
              <c:f>'Chart 2 data'!$B$1</c:f>
              <c:strCache>
                <c:ptCount val="1"/>
                <c:pt idx="0">
                  <c:v>White Women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'Chart 2 data'!$A$2:$A$82</c:f>
              <c:numCache>
                <c:formatCode>General</c:formatCode>
                <c:ptCount val="81"/>
                <c:pt idx="0">
                  <c:v>1905</c:v>
                </c:pt>
                <c:pt idx="1">
                  <c:v>1906</c:v>
                </c:pt>
                <c:pt idx="2">
                  <c:v>1907</c:v>
                </c:pt>
                <c:pt idx="3">
                  <c:v>1908</c:v>
                </c:pt>
                <c:pt idx="4">
                  <c:v>1909</c:v>
                </c:pt>
                <c:pt idx="5">
                  <c:v>1910</c:v>
                </c:pt>
                <c:pt idx="6">
                  <c:v>1911</c:v>
                </c:pt>
                <c:pt idx="7">
                  <c:v>1912</c:v>
                </c:pt>
                <c:pt idx="8">
                  <c:v>1913</c:v>
                </c:pt>
                <c:pt idx="9">
                  <c:v>1914</c:v>
                </c:pt>
                <c:pt idx="10">
                  <c:v>1915</c:v>
                </c:pt>
                <c:pt idx="11">
                  <c:v>1916</c:v>
                </c:pt>
                <c:pt idx="12">
                  <c:v>1917</c:v>
                </c:pt>
                <c:pt idx="13">
                  <c:v>1918</c:v>
                </c:pt>
                <c:pt idx="14">
                  <c:v>1919</c:v>
                </c:pt>
                <c:pt idx="15">
                  <c:v>1920</c:v>
                </c:pt>
                <c:pt idx="16">
                  <c:v>1921</c:v>
                </c:pt>
                <c:pt idx="17">
                  <c:v>1922</c:v>
                </c:pt>
                <c:pt idx="18">
                  <c:v>1923</c:v>
                </c:pt>
                <c:pt idx="19">
                  <c:v>1924</c:v>
                </c:pt>
                <c:pt idx="20">
                  <c:v>1925</c:v>
                </c:pt>
                <c:pt idx="21">
                  <c:v>1926</c:v>
                </c:pt>
                <c:pt idx="22">
                  <c:v>1927</c:v>
                </c:pt>
                <c:pt idx="23">
                  <c:v>1928</c:v>
                </c:pt>
                <c:pt idx="24">
                  <c:v>1929</c:v>
                </c:pt>
                <c:pt idx="25">
                  <c:v>1930</c:v>
                </c:pt>
                <c:pt idx="26">
                  <c:v>1931</c:v>
                </c:pt>
                <c:pt idx="27">
                  <c:v>1932</c:v>
                </c:pt>
                <c:pt idx="28">
                  <c:v>1933</c:v>
                </c:pt>
                <c:pt idx="29">
                  <c:v>1934</c:v>
                </c:pt>
                <c:pt idx="30">
                  <c:v>1935</c:v>
                </c:pt>
                <c:pt idx="31">
                  <c:v>1936</c:v>
                </c:pt>
                <c:pt idx="32">
                  <c:v>1937</c:v>
                </c:pt>
                <c:pt idx="33">
                  <c:v>1938</c:v>
                </c:pt>
                <c:pt idx="34">
                  <c:v>1939</c:v>
                </c:pt>
                <c:pt idx="35">
                  <c:v>1940</c:v>
                </c:pt>
                <c:pt idx="36">
                  <c:v>1941</c:v>
                </c:pt>
                <c:pt idx="37">
                  <c:v>1942</c:v>
                </c:pt>
                <c:pt idx="38">
                  <c:v>1943</c:v>
                </c:pt>
                <c:pt idx="39">
                  <c:v>1944</c:v>
                </c:pt>
                <c:pt idx="40">
                  <c:v>1945</c:v>
                </c:pt>
                <c:pt idx="41">
                  <c:v>1946</c:v>
                </c:pt>
                <c:pt idx="42">
                  <c:v>1947</c:v>
                </c:pt>
                <c:pt idx="43">
                  <c:v>1948</c:v>
                </c:pt>
                <c:pt idx="44">
                  <c:v>1949</c:v>
                </c:pt>
                <c:pt idx="45">
                  <c:v>1950</c:v>
                </c:pt>
                <c:pt idx="46">
                  <c:v>1951</c:v>
                </c:pt>
                <c:pt idx="47">
                  <c:v>1952</c:v>
                </c:pt>
                <c:pt idx="48">
                  <c:v>1953</c:v>
                </c:pt>
                <c:pt idx="49">
                  <c:v>1954</c:v>
                </c:pt>
                <c:pt idx="50">
                  <c:v>1955</c:v>
                </c:pt>
                <c:pt idx="51">
                  <c:v>1956</c:v>
                </c:pt>
                <c:pt idx="52">
                  <c:v>1957</c:v>
                </c:pt>
                <c:pt idx="53">
                  <c:v>1958</c:v>
                </c:pt>
                <c:pt idx="54">
                  <c:v>1959</c:v>
                </c:pt>
                <c:pt idx="55">
                  <c:v>1960</c:v>
                </c:pt>
                <c:pt idx="56">
                  <c:v>1961</c:v>
                </c:pt>
                <c:pt idx="57">
                  <c:v>1962</c:v>
                </c:pt>
                <c:pt idx="58">
                  <c:v>1963</c:v>
                </c:pt>
                <c:pt idx="59">
                  <c:v>1964</c:v>
                </c:pt>
                <c:pt idx="60">
                  <c:v>1965</c:v>
                </c:pt>
                <c:pt idx="61">
                  <c:v>1966</c:v>
                </c:pt>
                <c:pt idx="62">
                  <c:v>1967</c:v>
                </c:pt>
                <c:pt idx="63">
                  <c:v>1968</c:v>
                </c:pt>
                <c:pt idx="64">
                  <c:v>1969</c:v>
                </c:pt>
                <c:pt idx="65">
                  <c:v>1970</c:v>
                </c:pt>
                <c:pt idx="66">
                  <c:v>1971</c:v>
                </c:pt>
                <c:pt idx="67">
                  <c:v>1972</c:v>
                </c:pt>
                <c:pt idx="68">
                  <c:v>1973</c:v>
                </c:pt>
                <c:pt idx="69">
                  <c:v>1974</c:v>
                </c:pt>
                <c:pt idx="70">
                  <c:v>1975</c:v>
                </c:pt>
                <c:pt idx="71">
                  <c:v>1976</c:v>
                </c:pt>
                <c:pt idx="72">
                  <c:v>1977</c:v>
                </c:pt>
                <c:pt idx="73">
                  <c:v>1978</c:v>
                </c:pt>
                <c:pt idx="74">
                  <c:v>1979</c:v>
                </c:pt>
                <c:pt idx="75">
                  <c:v>1980</c:v>
                </c:pt>
                <c:pt idx="76">
                  <c:v>1981</c:v>
                </c:pt>
                <c:pt idx="77">
                  <c:v>1982</c:v>
                </c:pt>
                <c:pt idx="78">
                  <c:v>1983</c:v>
                </c:pt>
                <c:pt idx="79">
                  <c:v>1984</c:v>
                </c:pt>
                <c:pt idx="80">
                  <c:v>1985</c:v>
                </c:pt>
              </c:numCache>
            </c:numRef>
          </c:cat>
          <c:val>
            <c:numRef>
              <c:f>'Chart 2 data'!$B$2:$B$82</c:f>
              <c:numCache>
                <c:formatCode>General</c:formatCode>
                <c:ptCount val="81"/>
                <c:pt idx="0">
                  <c:v>0.34800880000000001</c:v>
                </c:pt>
                <c:pt idx="1">
                  <c:v>0.35875069999999998</c:v>
                </c:pt>
                <c:pt idx="2">
                  <c:v>0.37359009999999998</c:v>
                </c:pt>
                <c:pt idx="3">
                  <c:v>0.37660700000000003</c:v>
                </c:pt>
                <c:pt idx="4">
                  <c:v>0.39698159999999999</c:v>
                </c:pt>
                <c:pt idx="5">
                  <c:v>0.40551140000000002</c:v>
                </c:pt>
                <c:pt idx="6">
                  <c:v>0.42082530000000001</c:v>
                </c:pt>
                <c:pt idx="7">
                  <c:v>0.41870849999999998</c:v>
                </c:pt>
                <c:pt idx="8">
                  <c:v>0.43372650000000001</c:v>
                </c:pt>
                <c:pt idx="9">
                  <c:v>0.44448260000000001</c:v>
                </c:pt>
                <c:pt idx="10">
                  <c:v>0.47095619999999999</c:v>
                </c:pt>
                <c:pt idx="11">
                  <c:v>0.50318470000000004</c:v>
                </c:pt>
                <c:pt idx="12">
                  <c:v>0.51478489999999999</c:v>
                </c:pt>
                <c:pt idx="13">
                  <c:v>0.52295840000000005</c:v>
                </c:pt>
                <c:pt idx="14">
                  <c:v>0.5337423</c:v>
                </c:pt>
                <c:pt idx="15">
                  <c:v>0.5484251</c:v>
                </c:pt>
                <c:pt idx="16">
                  <c:v>0.54714719999999994</c:v>
                </c:pt>
                <c:pt idx="17">
                  <c:v>0.59741010000000005</c:v>
                </c:pt>
                <c:pt idx="18">
                  <c:v>0.60105759999999997</c:v>
                </c:pt>
                <c:pt idx="19">
                  <c:v>0.60076719999999995</c:v>
                </c:pt>
                <c:pt idx="20">
                  <c:v>0.60070990000000002</c:v>
                </c:pt>
                <c:pt idx="21">
                  <c:v>0.61486969999999996</c:v>
                </c:pt>
                <c:pt idx="22">
                  <c:v>0.62108560000000002</c:v>
                </c:pt>
                <c:pt idx="23">
                  <c:v>0.61863369999999995</c:v>
                </c:pt>
                <c:pt idx="24">
                  <c:v>0.63325050000000005</c:v>
                </c:pt>
                <c:pt idx="25">
                  <c:v>0.63965850000000002</c:v>
                </c:pt>
                <c:pt idx="26">
                  <c:v>0.65320750000000005</c:v>
                </c:pt>
                <c:pt idx="27">
                  <c:v>0.65362629999999999</c:v>
                </c:pt>
                <c:pt idx="28">
                  <c:v>0.66150430000000005</c:v>
                </c:pt>
                <c:pt idx="29">
                  <c:v>0.66930469999999997</c:v>
                </c:pt>
                <c:pt idx="30">
                  <c:v>0.6685198</c:v>
                </c:pt>
                <c:pt idx="31">
                  <c:v>0.71578260000000005</c:v>
                </c:pt>
                <c:pt idx="32">
                  <c:v>0.72301890000000002</c:v>
                </c:pt>
                <c:pt idx="33">
                  <c:v>0.73438630000000005</c:v>
                </c:pt>
                <c:pt idx="34">
                  <c:v>0.74362930000000005</c:v>
                </c:pt>
                <c:pt idx="35">
                  <c:v>0.73549949999999997</c:v>
                </c:pt>
                <c:pt idx="36">
                  <c:v>0.75654299999999997</c:v>
                </c:pt>
                <c:pt idx="37">
                  <c:v>0.76744400000000002</c:v>
                </c:pt>
                <c:pt idx="38">
                  <c:v>0.78493930000000001</c:v>
                </c:pt>
                <c:pt idx="39">
                  <c:v>0.78400740000000002</c:v>
                </c:pt>
                <c:pt idx="40">
                  <c:v>0.78235750000000004</c:v>
                </c:pt>
                <c:pt idx="41">
                  <c:v>0.84943060000000004</c:v>
                </c:pt>
                <c:pt idx="42">
                  <c:v>0.8663535</c:v>
                </c:pt>
                <c:pt idx="43">
                  <c:v>0.87443300000000002</c:v>
                </c:pt>
                <c:pt idx="44">
                  <c:v>0.87902420000000003</c:v>
                </c:pt>
                <c:pt idx="45">
                  <c:v>0.88186430000000005</c:v>
                </c:pt>
                <c:pt idx="46">
                  <c:v>0.88670859999999996</c:v>
                </c:pt>
                <c:pt idx="47">
                  <c:v>0.88773639999999998</c:v>
                </c:pt>
                <c:pt idx="48">
                  <c:v>0.88690559999999996</c:v>
                </c:pt>
                <c:pt idx="49">
                  <c:v>0.88267609999999996</c:v>
                </c:pt>
                <c:pt idx="50">
                  <c:v>0.88100540000000005</c:v>
                </c:pt>
                <c:pt idx="51">
                  <c:v>0.92857020000000001</c:v>
                </c:pt>
                <c:pt idx="52">
                  <c:v>0.92596970000000001</c:v>
                </c:pt>
                <c:pt idx="53">
                  <c:v>0.92582120000000001</c:v>
                </c:pt>
                <c:pt idx="54">
                  <c:v>0.92664899999999994</c:v>
                </c:pt>
                <c:pt idx="55">
                  <c:v>0.92274279999999997</c:v>
                </c:pt>
                <c:pt idx="56">
                  <c:v>0.92158180000000001</c:v>
                </c:pt>
                <c:pt idx="57">
                  <c:v>0.91946030000000001</c:v>
                </c:pt>
                <c:pt idx="58">
                  <c:v>0.9167864</c:v>
                </c:pt>
                <c:pt idx="59">
                  <c:v>0.91706690000000002</c:v>
                </c:pt>
                <c:pt idx="60">
                  <c:v>0.91825800000000002</c:v>
                </c:pt>
                <c:pt idx="61">
                  <c:v>0.94367409999999996</c:v>
                </c:pt>
                <c:pt idx="62">
                  <c:v>0.94508289999999995</c:v>
                </c:pt>
                <c:pt idx="63">
                  <c:v>0.9438801</c:v>
                </c:pt>
                <c:pt idx="64">
                  <c:v>0.94610609999999995</c:v>
                </c:pt>
                <c:pt idx="65">
                  <c:v>0.94526049999999995</c:v>
                </c:pt>
                <c:pt idx="66">
                  <c:v>0.94647539999999997</c:v>
                </c:pt>
                <c:pt idx="67">
                  <c:v>0.94224359999999996</c:v>
                </c:pt>
                <c:pt idx="68">
                  <c:v>0.93862939999999995</c:v>
                </c:pt>
                <c:pt idx="69">
                  <c:v>0.9425656</c:v>
                </c:pt>
                <c:pt idx="70">
                  <c:v>0.94222450000000002</c:v>
                </c:pt>
                <c:pt idx="71">
                  <c:v>0.94123040000000002</c:v>
                </c:pt>
                <c:pt idx="72">
                  <c:v>0.94237090000000001</c:v>
                </c:pt>
                <c:pt idx="73">
                  <c:v>0.94587639999999995</c:v>
                </c:pt>
                <c:pt idx="74">
                  <c:v>0.94269239999999999</c:v>
                </c:pt>
                <c:pt idx="75">
                  <c:v>0.93929359999999995</c:v>
                </c:pt>
                <c:pt idx="76">
                  <c:v>0.93803289999999995</c:v>
                </c:pt>
                <c:pt idx="77">
                  <c:v>0.94354780000000005</c:v>
                </c:pt>
                <c:pt idx="78">
                  <c:v>0.94028590000000001</c:v>
                </c:pt>
                <c:pt idx="79">
                  <c:v>0.94871300000000003</c:v>
                </c:pt>
                <c:pt idx="80">
                  <c:v>0.95417339999999995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'Chart 2 data'!$C$1</c:f>
              <c:strCache>
                <c:ptCount val="1"/>
                <c:pt idx="0">
                  <c:v>White Men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'Chart 2 data'!$A$2:$A$82</c:f>
              <c:numCache>
                <c:formatCode>General</c:formatCode>
                <c:ptCount val="81"/>
                <c:pt idx="0">
                  <c:v>1905</c:v>
                </c:pt>
                <c:pt idx="1">
                  <c:v>1906</c:v>
                </c:pt>
                <c:pt idx="2">
                  <c:v>1907</c:v>
                </c:pt>
                <c:pt idx="3">
                  <c:v>1908</c:v>
                </c:pt>
                <c:pt idx="4">
                  <c:v>1909</c:v>
                </c:pt>
                <c:pt idx="5">
                  <c:v>1910</c:v>
                </c:pt>
                <c:pt idx="6">
                  <c:v>1911</c:v>
                </c:pt>
                <c:pt idx="7">
                  <c:v>1912</c:v>
                </c:pt>
                <c:pt idx="8">
                  <c:v>1913</c:v>
                </c:pt>
                <c:pt idx="9">
                  <c:v>1914</c:v>
                </c:pt>
                <c:pt idx="10">
                  <c:v>1915</c:v>
                </c:pt>
                <c:pt idx="11">
                  <c:v>1916</c:v>
                </c:pt>
                <c:pt idx="12">
                  <c:v>1917</c:v>
                </c:pt>
                <c:pt idx="13">
                  <c:v>1918</c:v>
                </c:pt>
                <c:pt idx="14">
                  <c:v>1919</c:v>
                </c:pt>
                <c:pt idx="15">
                  <c:v>1920</c:v>
                </c:pt>
                <c:pt idx="16">
                  <c:v>1921</c:v>
                </c:pt>
                <c:pt idx="17">
                  <c:v>1922</c:v>
                </c:pt>
                <c:pt idx="18">
                  <c:v>1923</c:v>
                </c:pt>
                <c:pt idx="19">
                  <c:v>1924</c:v>
                </c:pt>
                <c:pt idx="20">
                  <c:v>1925</c:v>
                </c:pt>
                <c:pt idx="21">
                  <c:v>1926</c:v>
                </c:pt>
                <c:pt idx="22">
                  <c:v>1927</c:v>
                </c:pt>
                <c:pt idx="23">
                  <c:v>1928</c:v>
                </c:pt>
                <c:pt idx="24">
                  <c:v>1929</c:v>
                </c:pt>
                <c:pt idx="25">
                  <c:v>1930</c:v>
                </c:pt>
                <c:pt idx="26">
                  <c:v>1931</c:v>
                </c:pt>
                <c:pt idx="27">
                  <c:v>1932</c:v>
                </c:pt>
                <c:pt idx="28">
                  <c:v>1933</c:v>
                </c:pt>
                <c:pt idx="29">
                  <c:v>1934</c:v>
                </c:pt>
                <c:pt idx="30">
                  <c:v>1935</c:v>
                </c:pt>
                <c:pt idx="31">
                  <c:v>1936</c:v>
                </c:pt>
                <c:pt idx="32">
                  <c:v>1937</c:v>
                </c:pt>
                <c:pt idx="33">
                  <c:v>1938</c:v>
                </c:pt>
                <c:pt idx="34">
                  <c:v>1939</c:v>
                </c:pt>
                <c:pt idx="35">
                  <c:v>1940</c:v>
                </c:pt>
                <c:pt idx="36">
                  <c:v>1941</c:v>
                </c:pt>
                <c:pt idx="37">
                  <c:v>1942</c:v>
                </c:pt>
                <c:pt idx="38">
                  <c:v>1943</c:v>
                </c:pt>
                <c:pt idx="39">
                  <c:v>1944</c:v>
                </c:pt>
                <c:pt idx="40">
                  <c:v>1945</c:v>
                </c:pt>
                <c:pt idx="41">
                  <c:v>1946</c:v>
                </c:pt>
                <c:pt idx="42">
                  <c:v>1947</c:v>
                </c:pt>
                <c:pt idx="43">
                  <c:v>1948</c:v>
                </c:pt>
                <c:pt idx="44">
                  <c:v>1949</c:v>
                </c:pt>
                <c:pt idx="45">
                  <c:v>1950</c:v>
                </c:pt>
                <c:pt idx="46">
                  <c:v>1951</c:v>
                </c:pt>
                <c:pt idx="47">
                  <c:v>1952</c:v>
                </c:pt>
                <c:pt idx="48">
                  <c:v>1953</c:v>
                </c:pt>
                <c:pt idx="49">
                  <c:v>1954</c:v>
                </c:pt>
                <c:pt idx="50">
                  <c:v>1955</c:v>
                </c:pt>
                <c:pt idx="51">
                  <c:v>1956</c:v>
                </c:pt>
                <c:pt idx="52">
                  <c:v>1957</c:v>
                </c:pt>
                <c:pt idx="53">
                  <c:v>1958</c:v>
                </c:pt>
                <c:pt idx="54">
                  <c:v>1959</c:v>
                </c:pt>
                <c:pt idx="55">
                  <c:v>1960</c:v>
                </c:pt>
                <c:pt idx="56">
                  <c:v>1961</c:v>
                </c:pt>
                <c:pt idx="57">
                  <c:v>1962</c:v>
                </c:pt>
                <c:pt idx="58">
                  <c:v>1963</c:v>
                </c:pt>
                <c:pt idx="59">
                  <c:v>1964</c:v>
                </c:pt>
                <c:pt idx="60">
                  <c:v>1965</c:v>
                </c:pt>
                <c:pt idx="61">
                  <c:v>1966</c:v>
                </c:pt>
                <c:pt idx="62">
                  <c:v>1967</c:v>
                </c:pt>
                <c:pt idx="63">
                  <c:v>1968</c:v>
                </c:pt>
                <c:pt idx="64">
                  <c:v>1969</c:v>
                </c:pt>
                <c:pt idx="65">
                  <c:v>1970</c:v>
                </c:pt>
                <c:pt idx="66">
                  <c:v>1971</c:v>
                </c:pt>
                <c:pt idx="67">
                  <c:v>1972</c:v>
                </c:pt>
                <c:pt idx="68">
                  <c:v>1973</c:v>
                </c:pt>
                <c:pt idx="69">
                  <c:v>1974</c:v>
                </c:pt>
                <c:pt idx="70">
                  <c:v>1975</c:v>
                </c:pt>
                <c:pt idx="71">
                  <c:v>1976</c:v>
                </c:pt>
                <c:pt idx="72">
                  <c:v>1977</c:v>
                </c:pt>
                <c:pt idx="73">
                  <c:v>1978</c:v>
                </c:pt>
                <c:pt idx="74">
                  <c:v>1979</c:v>
                </c:pt>
                <c:pt idx="75">
                  <c:v>1980</c:v>
                </c:pt>
                <c:pt idx="76">
                  <c:v>1981</c:v>
                </c:pt>
                <c:pt idx="77">
                  <c:v>1982</c:v>
                </c:pt>
                <c:pt idx="78">
                  <c:v>1983</c:v>
                </c:pt>
                <c:pt idx="79">
                  <c:v>1984</c:v>
                </c:pt>
                <c:pt idx="80">
                  <c:v>1985</c:v>
                </c:pt>
              </c:numCache>
            </c:numRef>
          </c:cat>
          <c:val>
            <c:numRef>
              <c:f>'Chart 2 data'!$C$2:$C$82</c:f>
              <c:numCache>
                <c:formatCode>General</c:formatCode>
                <c:ptCount val="81"/>
                <c:pt idx="0">
                  <c:v>0.30773450000000002</c:v>
                </c:pt>
                <c:pt idx="1">
                  <c:v>0.30502020000000002</c:v>
                </c:pt>
                <c:pt idx="2">
                  <c:v>0.33079619999999998</c:v>
                </c:pt>
                <c:pt idx="3">
                  <c:v>0.34155790000000003</c:v>
                </c:pt>
                <c:pt idx="4">
                  <c:v>0.3476998</c:v>
                </c:pt>
                <c:pt idx="5">
                  <c:v>0.34257159999999998</c:v>
                </c:pt>
                <c:pt idx="6">
                  <c:v>0.35945749999999999</c:v>
                </c:pt>
                <c:pt idx="7">
                  <c:v>0.37323309999999998</c:v>
                </c:pt>
                <c:pt idx="8">
                  <c:v>0.39946999999999999</c:v>
                </c:pt>
                <c:pt idx="9">
                  <c:v>0.40550969999999997</c:v>
                </c:pt>
                <c:pt idx="10">
                  <c:v>0.42854769999999998</c:v>
                </c:pt>
                <c:pt idx="11">
                  <c:v>0.4627907</c:v>
                </c:pt>
                <c:pt idx="12">
                  <c:v>0.4757924</c:v>
                </c:pt>
                <c:pt idx="13">
                  <c:v>0.49779889999999999</c:v>
                </c:pt>
                <c:pt idx="14">
                  <c:v>0.52247580000000005</c:v>
                </c:pt>
                <c:pt idx="15">
                  <c:v>0.511208</c:v>
                </c:pt>
                <c:pt idx="16">
                  <c:v>0.54530259999999997</c:v>
                </c:pt>
                <c:pt idx="17">
                  <c:v>0.55534530000000004</c:v>
                </c:pt>
                <c:pt idx="18">
                  <c:v>0.54332250000000004</c:v>
                </c:pt>
                <c:pt idx="19">
                  <c:v>0.55280320000000005</c:v>
                </c:pt>
                <c:pt idx="20">
                  <c:v>0.52791069999999995</c:v>
                </c:pt>
                <c:pt idx="21">
                  <c:v>0.55017079999999996</c:v>
                </c:pt>
                <c:pt idx="22">
                  <c:v>0.55731819999999999</c:v>
                </c:pt>
                <c:pt idx="23">
                  <c:v>0.56298970000000004</c:v>
                </c:pt>
                <c:pt idx="24">
                  <c:v>0.58820150000000004</c:v>
                </c:pt>
                <c:pt idx="25">
                  <c:v>0.61113110000000004</c:v>
                </c:pt>
                <c:pt idx="26">
                  <c:v>0.63069560000000002</c:v>
                </c:pt>
                <c:pt idx="27">
                  <c:v>0.64186200000000004</c:v>
                </c:pt>
                <c:pt idx="28">
                  <c:v>0.64840660000000006</c:v>
                </c:pt>
                <c:pt idx="29">
                  <c:v>0.64336230000000005</c:v>
                </c:pt>
                <c:pt idx="30">
                  <c:v>0.65916410000000003</c:v>
                </c:pt>
                <c:pt idx="31">
                  <c:v>0.70829180000000003</c:v>
                </c:pt>
                <c:pt idx="32">
                  <c:v>0.73178549999999998</c:v>
                </c:pt>
                <c:pt idx="33">
                  <c:v>0.73435130000000004</c:v>
                </c:pt>
                <c:pt idx="34">
                  <c:v>0.74788069999999995</c:v>
                </c:pt>
                <c:pt idx="35">
                  <c:v>0.73633249999999995</c:v>
                </c:pt>
                <c:pt idx="36">
                  <c:v>0.76247509999999996</c:v>
                </c:pt>
                <c:pt idx="37">
                  <c:v>0.76817880000000005</c:v>
                </c:pt>
                <c:pt idx="38">
                  <c:v>0.78465980000000002</c:v>
                </c:pt>
                <c:pt idx="39">
                  <c:v>0.77995150000000002</c:v>
                </c:pt>
                <c:pt idx="40">
                  <c:v>0.7815126</c:v>
                </c:pt>
                <c:pt idx="41">
                  <c:v>0.85794329999999996</c:v>
                </c:pt>
                <c:pt idx="42">
                  <c:v>0.87983540000000005</c:v>
                </c:pt>
                <c:pt idx="43">
                  <c:v>0.88469560000000003</c:v>
                </c:pt>
                <c:pt idx="44">
                  <c:v>0.88690500000000005</c:v>
                </c:pt>
                <c:pt idx="45">
                  <c:v>0.88935439999999999</c:v>
                </c:pt>
                <c:pt idx="46">
                  <c:v>0.88879640000000004</c:v>
                </c:pt>
                <c:pt idx="47">
                  <c:v>0.88673449999999998</c:v>
                </c:pt>
                <c:pt idx="48">
                  <c:v>0.88580919999999996</c:v>
                </c:pt>
                <c:pt idx="49">
                  <c:v>0.87735439999999998</c:v>
                </c:pt>
                <c:pt idx="50">
                  <c:v>0.87088379999999999</c:v>
                </c:pt>
                <c:pt idx="51">
                  <c:v>0.91327510000000001</c:v>
                </c:pt>
                <c:pt idx="52">
                  <c:v>0.91411070000000005</c:v>
                </c:pt>
                <c:pt idx="53">
                  <c:v>0.91051409999999999</c:v>
                </c:pt>
                <c:pt idx="54">
                  <c:v>0.90880110000000003</c:v>
                </c:pt>
                <c:pt idx="55">
                  <c:v>0.90742840000000002</c:v>
                </c:pt>
                <c:pt idx="56">
                  <c:v>0.90319680000000002</c:v>
                </c:pt>
                <c:pt idx="57">
                  <c:v>0.90260430000000003</c:v>
                </c:pt>
                <c:pt idx="58">
                  <c:v>0.90217630000000004</c:v>
                </c:pt>
                <c:pt idx="59">
                  <c:v>0.90379299999999996</c:v>
                </c:pt>
                <c:pt idx="60">
                  <c:v>0.90433810000000003</c:v>
                </c:pt>
                <c:pt idx="61">
                  <c:v>0.92554380000000003</c:v>
                </c:pt>
                <c:pt idx="62">
                  <c:v>0.93001769999999995</c:v>
                </c:pt>
                <c:pt idx="63">
                  <c:v>0.92723339999999999</c:v>
                </c:pt>
                <c:pt idx="64">
                  <c:v>0.92774860000000003</c:v>
                </c:pt>
                <c:pt idx="65">
                  <c:v>0.92762800000000001</c:v>
                </c:pt>
                <c:pt idx="66">
                  <c:v>0.92683629999999995</c:v>
                </c:pt>
                <c:pt idx="67">
                  <c:v>0.92758669999999999</c:v>
                </c:pt>
                <c:pt idx="68">
                  <c:v>0.92548589999999997</c:v>
                </c:pt>
                <c:pt idx="69">
                  <c:v>0.92530400000000002</c:v>
                </c:pt>
                <c:pt idx="70">
                  <c:v>0.92532639999999999</c:v>
                </c:pt>
                <c:pt idx="71">
                  <c:v>0.93271059999999995</c:v>
                </c:pt>
                <c:pt idx="72">
                  <c:v>0.92142219999999997</c:v>
                </c:pt>
                <c:pt idx="73">
                  <c:v>0.92198440000000004</c:v>
                </c:pt>
                <c:pt idx="74">
                  <c:v>0.92562869999999997</c:v>
                </c:pt>
                <c:pt idx="75">
                  <c:v>0.9243422</c:v>
                </c:pt>
                <c:pt idx="76">
                  <c:v>0.91299889999999995</c:v>
                </c:pt>
                <c:pt idx="77">
                  <c:v>0.92296219999999995</c:v>
                </c:pt>
                <c:pt idx="78">
                  <c:v>0.92293639999999999</c:v>
                </c:pt>
                <c:pt idx="79">
                  <c:v>0.93198099999999995</c:v>
                </c:pt>
                <c:pt idx="80">
                  <c:v>0.93580969999999997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'Chart 2 data'!$D$1</c:f>
              <c:strCache>
                <c:ptCount val="1"/>
                <c:pt idx="0">
                  <c:v>Black Women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'Chart 2 data'!$A$2:$A$82</c:f>
              <c:numCache>
                <c:formatCode>General</c:formatCode>
                <c:ptCount val="81"/>
                <c:pt idx="0">
                  <c:v>1905</c:v>
                </c:pt>
                <c:pt idx="1">
                  <c:v>1906</c:v>
                </c:pt>
                <c:pt idx="2">
                  <c:v>1907</c:v>
                </c:pt>
                <c:pt idx="3">
                  <c:v>1908</c:v>
                </c:pt>
                <c:pt idx="4">
                  <c:v>1909</c:v>
                </c:pt>
                <c:pt idx="5">
                  <c:v>1910</c:v>
                </c:pt>
                <c:pt idx="6">
                  <c:v>1911</c:v>
                </c:pt>
                <c:pt idx="7">
                  <c:v>1912</c:v>
                </c:pt>
                <c:pt idx="8">
                  <c:v>1913</c:v>
                </c:pt>
                <c:pt idx="9">
                  <c:v>1914</c:v>
                </c:pt>
                <c:pt idx="10">
                  <c:v>1915</c:v>
                </c:pt>
                <c:pt idx="11">
                  <c:v>1916</c:v>
                </c:pt>
                <c:pt idx="12">
                  <c:v>1917</c:v>
                </c:pt>
                <c:pt idx="13">
                  <c:v>1918</c:v>
                </c:pt>
                <c:pt idx="14">
                  <c:v>1919</c:v>
                </c:pt>
                <c:pt idx="15">
                  <c:v>1920</c:v>
                </c:pt>
                <c:pt idx="16">
                  <c:v>1921</c:v>
                </c:pt>
                <c:pt idx="17">
                  <c:v>1922</c:v>
                </c:pt>
                <c:pt idx="18">
                  <c:v>1923</c:v>
                </c:pt>
                <c:pt idx="19">
                  <c:v>1924</c:v>
                </c:pt>
                <c:pt idx="20">
                  <c:v>1925</c:v>
                </c:pt>
                <c:pt idx="21">
                  <c:v>1926</c:v>
                </c:pt>
                <c:pt idx="22">
                  <c:v>1927</c:v>
                </c:pt>
                <c:pt idx="23">
                  <c:v>1928</c:v>
                </c:pt>
                <c:pt idx="24">
                  <c:v>1929</c:v>
                </c:pt>
                <c:pt idx="25">
                  <c:v>1930</c:v>
                </c:pt>
                <c:pt idx="26">
                  <c:v>1931</c:v>
                </c:pt>
                <c:pt idx="27">
                  <c:v>1932</c:v>
                </c:pt>
                <c:pt idx="28">
                  <c:v>1933</c:v>
                </c:pt>
                <c:pt idx="29">
                  <c:v>1934</c:v>
                </c:pt>
                <c:pt idx="30">
                  <c:v>1935</c:v>
                </c:pt>
                <c:pt idx="31">
                  <c:v>1936</c:v>
                </c:pt>
                <c:pt idx="32">
                  <c:v>1937</c:v>
                </c:pt>
                <c:pt idx="33">
                  <c:v>1938</c:v>
                </c:pt>
                <c:pt idx="34">
                  <c:v>1939</c:v>
                </c:pt>
                <c:pt idx="35">
                  <c:v>1940</c:v>
                </c:pt>
                <c:pt idx="36">
                  <c:v>1941</c:v>
                </c:pt>
                <c:pt idx="37">
                  <c:v>1942</c:v>
                </c:pt>
                <c:pt idx="38">
                  <c:v>1943</c:v>
                </c:pt>
                <c:pt idx="39">
                  <c:v>1944</c:v>
                </c:pt>
                <c:pt idx="40">
                  <c:v>1945</c:v>
                </c:pt>
                <c:pt idx="41">
                  <c:v>1946</c:v>
                </c:pt>
                <c:pt idx="42">
                  <c:v>1947</c:v>
                </c:pt>
                <c:pt idx="43">
                  <c:v>1948</c:v>
                </c:pt>
                <c:pt idx="44">
                  <c:v>1949</c:v>
                </c:pt>
                <c:pt idx="45">
                  <c:v>1950</c:v>
                </c:pt>
                <c:pt idx="46">
                  <c:v>1951</c:v>
                </c:pt>
                <c:pt idx="47">
                  <c:v>1952</c:v>
                </c:pt>
                <c:pt idx="48">
                  <c:v>1953</c:v>
                </c:pt>
                <c:pt idx="49">
                  <c:v>1954</c:v>
                </c:pt>
                <c:pt idx="50">
                  <c:v>1955</c:v>
                </c:pt>
                <c:pt idx="51">
                  <c:v>1956</c:v>
                </c:pt>
                <c:pt idx="52">
                  <c:v>1957</c:v>
                </c:pt>
                <c:pt idx="53">
                  <c:v>1958</c:v>
                </c:pt>
                <c:pt idx="54">
                  <c:v>1959</c:v>
                </c:pt>
                <c:pt idx="55">
                  <c:v>1960</c:v>
                </c:pt>
                <c:pt idx="56">
                  <c:v>1961</c:v>
                </c:pt>
                <c:pt idx="57">
                  <c:v>1962</c:v>
                </c:pt>
                <c:pt idx="58">
                  <c:v>1963</c:v>
                </c:pt>
                <c:pt idx="59">
                  <c:v>1964</c:v>
                </c:pt>
                <c:pt idx="60">
                  <c:v>1965</c:v>
                </c:pt>
                <c:pt idx="61">
                  <c:v>1966</c:v>
                </c:pt>
                <c:pt idx="62">
                  <c:v>1967</c:v>
                </c:pt>
                <c:pt idx="63">
                  <c:v>1968</c:v>
                </c:pt>
                <c:pt idx="64">
                  <c:v>1969</c:v>
                </c:pt>
                <c:pt idx="65">
                  <c:v>1970</c:v>
                </c:pt>
                <c:pt idx="66">
                  <c:v>1971</c:v>
                </c:pt>
                <c:pt idx="67">
                  <c:v>1972</c:v>
                </c:pt>
                <c:pt idx="68">
                  <c:v>1973</c:v>
                </c:pt>
                <c:pt idx="69">
                  <c:v>1974</c:v>
                </c:pt>
                <c:pt idx="70">
                  <c:v>1975</c:v>
                </c:pt>
                <c:pt idx="71">
                  <c:v>1976</c:v>
                </c:pt>
                <c:pt idx="72">
                  <c:v>1977</c:v>
                </c:pt>
                <c:pt idx="73">
                  <c:v>1978</c:v>
                </c:pt>
                <c:pt idx="74">
                  <c:v>1979</c:v>
                </c:pt>
                <c:pt idx="75">
                  <c:v>1980</c:v>
                </c:pt>
                <c:pt idx="76">
                  <c:v>1981</c:v>
                </c:pt>
                <c:pt idx="77">
                  <c:v>1982</c:v>
                </c:pt>
                <c:pt idx="78">
                  <c:v>1983</c:v>
                </c:pt>
                <c:pt idx="79">
                  <c:v>1984</c:v>
                </c:pt>
                <c:pt idx="80">
                  <c:v>1985</c:v>
                </c:pt>
              </c:numCache>
            </c:numRef>
          </c:cat>
          <c:val>
            <c:numRef>
              <c:f>'Chart 2 data'!$D$2:$D$82</c:f>
              <c:numCache>
                <c:formatCode>General</c:formatCode>
                <c:ptCount val="81"/>
                <c:pt idx="0">
                  <c:v>7.0092500000000002E-2</c:v>
                </c:pt>
                <c:pt idx="1">
                  <c:v>9.1823799999999997E-2</c:v>
                </c:pt>
                <c:pt idx="2">
                  <c:v>0.12717010000000001</c:v>
                </c:pt>
                <c:pt idx="3">
                  <c:v>0.12459199999999999</c:v>
                </c:pt>
                <c:pt idx="4">
                  <c:v>0.1055193</c:v>
                </c:pt>
                <c:pt idx="5">
                  <c:v>0.1192829</c:v>
                </c:pt>
                <c:pt idx="6">
                  <c:v>0.12104620000000001</c:v>
                </c:pt>
                <c:pt idx="7">
                  <c:v>0.13780300000000001</c:v>
                </c:pt>
                <c:pt idx="8">
                  <c:v>0.1279959</c:v>
                </c:pt>
                <c:pt idx="9">
                  <c:v>0.14285709999999999</c:v>
                </c:pt>
                <c:pt idx="10">
                  <c:v>0.1381396</c:v>
                </c:pt>
                <c:pt idx="11">
                  <c:v>0.21367520000000001</c:v>
                </c:pt>
                <c:pt idx="12">
                  <c:v>0.23030300000000001</c:v>
                </c:pt>
                <c:pt idx="13">
                  <c:v>0.1924051</c:v>
                </c:pt>
                <c:pt idx="14">
                  <c:v>0.2052023</c:v>
                </c:pt>
                <c:pt idx="15">
                  <c:v>0.2226891</c:v>
                </c:pt>
                <c:pt idx="16">
                  <c:v>0.2385787</c:v>
                </c:pt>
                <c:pt idx="17">
                  <c:v>0.25</c:v>
                </c:pt>
                <c:pt idx="18">
                  <c:v>0.22794120000000001</c:v>
                </c:pt>
                <c:pt idx="19">
                  <c:v>0.20092380000000001</c:v>
                </c:pt>
                <c:pt idx="20">
                  <c:v>0.26303850000000001</c:v>
                </c:pt>
                <c:pt idx="21">
                  <c:v>0.303151</c:v>
                </c:pt>
                <c:pt idx="22">
                  <c:v>0.33246690000000001</c:v>
                </c:pt>
                <c:pt idx="23">
                  <c:v>0.31642979999999998</c:v>
                </c:pt>
                <c:pt idx="24">
                  <c:v>0.35276649999999998</c:v>
                </c:pt>
                <c:pt idx="25">
                  <c:v>0.32534039999999997</c:v>
                </c:pt>
                <c:pt idx="26">
                  <c:v>0.3584619</c:v>
                </c:pt>
                <c:pt idx="27">
                  <c:v>0.38340400000000002</c:v>
                </c:pt>
                <c:pt idx="28">
                  <c:v>0.37880249999999999</c:v>
                </c:pt>
                <c:pt idx="29">
                  <c:v>0.38612629999999998</c:v>
                </c:pt>
                <c:pt idx="30">
                  <c:v>0.40116459999999998</c:v>
                </c:pt>
                <c:pt idx="31">
                  <c:v>0.47210299999999999</c:v>
                </c:pt>
                <c:pt idx="32">
                  <c:v>0.48218529999999998</c:v>
                </c:pt>
                <c:pt idx="33">
                  <c:v>0.49772729999999998</c:v>
                </c:pt>
                <c:pt idx="34">
                  <c:v>0.49343629999999999</c:v>
                </c:pt>
                <c:pt idx="35">
                  <c:v>0.49211559999999999</c:v>
                </c:pt>
                <c:pt idx="36">
                  <c:v>0.51424599999999998</c:v>
                </c:pt>
                <c:pt idx="37">
                  <c:v>0.55404439999999999</c:v>
                </c:pt>
                <c:pt idx="38">
                  <c:v>0.55385600000000001</c:v>
                </c:pt>
                <c:pt idx="39">
                  <c:v>0.56287830000000005</c:v>
                </c:pt>
                <c:pt idx="40">
                  <c:v>0.57483870000000004</c:v>
                </c:pt>
                <c:pt idx="41">
                  <c:v>0.69414419999999999</c:v>
                </c:pt>
                <c:pt idx="42">
                  <c:v>0.73218749999999999</c:v>
                </c:pt>
                <c:pt idx="43">
                  <c:v>0.74641049999999998</c:v>
                </c:pt>
                <c:pt idx="44">
                  <c:v>0.75335739999999995</c:v>
                </c:pt>
                <c:pt idx="45">
                  <c:v>0.75940110000000005</c:v>
                </c:pt>
                <c:pt idx="46">
                  <c:v>0.77185199999999998</c:v>
                </c:pt>
                <c:pt idx="47">
                  <c:v>0.76448680000000002</c:v>
                </c:pt>
                <c:pt idx="48">
                  <c:v>0.76252900000000001</c:v>
                </c:pt>
                <c:pt idx="49">
                  <c:v>0.76439330000000005</c:v>
                </c:pt>
                <c:pt idx="50">
                  <c:v>0.76418070000000005</c:v>
                </c:pt>
                <c:pt idx="51">
                  <c:v>0.84704829999999998</c:v>
                </c:pt>
                <c:pt idx="52">
                  <c:v>0.85174470000000002</c:v>
                </c:pt>
                <c:pt idx="53">
                  <c:v>0.85455479999999995</c:v>
                </c:pt>
                <c:pt idx="54">
                  <c:v>0.85330669999999997</c:v>
                </c:pt>
                <c:pt idx="55">
                  <c:v>0.85597179999999995</c:v>
                </c:pt>
                <c:pt idx="56">
                  <c:v>0.85948899999999995</c:v>
                </c:pt>
                <c:pt idx="57">
                  <c:v>0.8606414</c:v>
                </c:pt>
                <c:pt idx="58">
                  <c:v>0.8642029</c:v>
                </c:pt>
                <c:pt idx="59">
                  <c:v>0.85978140000000003</c:v>
                </c:pt>
                <c:pt idx="60">
                  <c:v>0.8613286</c:v>
                </c:pt>
                <c:pt idx="61">
                  <c:v>0.89218249999999999</c:v>
                </c:pt>
                <c:pt idx="62">
                  <c:v>0.89856369999999997</c:v>
                </c:pt>
                <c:pt idx="63">
                  <c:v>0.89708480000000002</c:v>
                </c:pt>
                <c:pt idx="64">
                  <c:v>0.89994649999999998</c:v>
                </c:pt>
                <c:pt idx="65">
                  <c:v>0.89969920000000003</c:v>
                </c:pt>
                <c:pt idx="66">
                  <c:v>0.90006850000000005</c:v>
                </c:pt>
                <c:pt idx="67">
                  <c:v>0.89722259999999998</c:v>
                </c:pt>
                <c:pt idx="68">
                  <c:v>0.89188190000000001</c:v>
                </c:pt>
                <c:pt idx="69">
                  <c:v>0.89201920000000001</c:v>
                </c:pt>
                <c:pt idx="70">
                  <c:v>0.89290119999999995</c:v>
                </c:pt>
                <c:pt idx="71">
                  <c:v>0.8934318</c:v>
                </c:pt>
                <c:pt idx="72">
                  <c:v>0.87627659999999996</c:v>
                </c:pt>
                <c:pt idx="73">
                  <c:v>0.88972419999999997</c:v>
                </c:pt>
                <c:pt idx="74">
                  <c:v>0.89121070000000002</c:v>
                </c:pt>
                <c:pt idx="75">
                  <c:v>0.89481370000000005</c:v>
                </c:pt>
                <c:pt idx="76">
                  <c:v>0.88361219999999996</c:v>
                </c:pt>
                <c:pt idx="77">
                  <c:v>0.89521280000000003</c:v>
                </c:pt>
                <c:pt idx="78">
                  <c:v>0.89012939999999996</c:v>
                </c:pt>
                <c:pt idx="79">
                  <c:v>0.90819329999999998</c:v>
                </c:pt>
                <c:pt idx="80">
                  <c:v>0.91508509999999998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'Chart 2 data'!$E$1</c:f>
              <c:strCache>
                <c:ptCount val="1"/>
                <c:pt idx="0">
                  <c:v>Black Men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'Chart 2 data'!$A$2:$A$82</c:f>
              <c:numCache>
                <c:formatCode>General</c:formatCode>
                <c:ptCount val="81"/>
                <c:pt idx="0">
                  <c:v>1905</c:v>
                </c:pt>
                <c:pt idx="1">
                  <c:v>1906</c:v>
                </c:pt>
                <c:pt idx="2">
                  <c:v>1907</c:v>
                </c:pt>
                <c:pt idx="3">
                  <c:v>1908</c:v>
                </c:pt>
                <c:pt idx="4">
                  <c:v>1909</c:v>
                </c:pt>
                <c:pt idx="5">
                  <c:v>1910</c:v>
                </c:pt>
                <c:pt idx="6">
                  <c:v>1911</c:v>
                </c:pt>
                <c:pt idx="7">
                  <c:v>1912</c:v>
                </c:pt>
                <c:pt idx="8">
                  <c:v>1913</c:v>
                </c:pt>
                <c:pt idx="9">
                  <c:v>1914</c:v>
                </c:pt>
                <c:pt idx="10">
                  <c:v>1915</c:v>
                </c:pt>
                <c:pt idx="11">
                  <c:v>1916</c:v>
                </c:pt>
                <c:pt idx="12">
                  <c:v>1917</c:v>
                </c:pt>
                <c:pt idx="13">
                  <c:v>1918</c:v>
                </c:pt>
                <c:pt idx="14">
                  <c:v>1919</c:v>
                </c:pt>
                <c:pt idx="15">
                  <c:v>1920</c:v>
                </c:pt>
                <c:pt idx="16">
                  <c:v>1921</c:v>
                </c:pt>
                <c:pt idx="17">
                  <c:v>1922</c:v>
                </c:pt>
                <c:pt idx="18">
                  <c:v>1923</c:v>
                </c:pt>
                <c:pt idx="19">
                  <c:v>1924</c:v>
                </c:pt>
                <c:pt idx="20">
                  <c:v>1925</c:v>
                </c:pt>
                <c:pt idx="21">
                  <c:v>1926</c:v>
                </c:pt>
                <c:pt idx="22">
                  <c:v>1927</c:v>
                </c:pt>
                <c:pt idx="23">
                  <c:v>1928</c:v>
                </c:pt>
                <c:pt idx="24">
                  <c:v>1929</c:v>
                </c:pt>
                <c:pt idx="25">
                  <c:v>1930</c:v>
                </c:pt>
                <c:pt idx="26">
                  <c:v>1931</c:v>
                </c:pt>
                <c:pt idx="27">
                  <c:v>1932</c:v>
                </c:pt>
                <c:pt idx="28">
                  <c:v>1933</c:v>
                </c:pt>
                <c:pt idx="29">
                  <c:v>1934</c:v>
                </c:pt>
                <c:pt idx="30">
                  <c:v>1935</c:v>
                </c:pt>
                <c:pt idx="31">
                  <c:v>1936</c:v>
                </c:pt>
                <c:pt idx="32">
                  <c:v>1937</c:v>
                </c:pt>
                <c:pt idx="33">
                  <c:v>1938</c:v>
                </c:pt>
                <c:pt idx="34">
                  <c:v>1939</c:v>
                </c:pt>
                <c:pt idx="35">
                  <c:v>1940</c:v>
                </c:pt>
                <c:pt idx="36">
                  <c:v>1941</c:v>
                </c:pt>
                <c:pt idx="37">
                  <c:v>1942</c:v>
                </c:pt>
                <c:pt idx="38">
                  <c:v>1943</c:v>
                </c:pt>
                <c:pt idx="39">
                  <c:v>1944</c:v>
                </c:pt>
                <c:pt idx="40">
                  <c:v>1945</c:v>
                </c:pt>
                <c:pt idx="41">
                  <c:v>1946</c:v>
                </c:pt>
                <c:pt idx="42">
                  <c:v>1947</c:v>
                </c:pt>
                <c:pt idx="43">
                  <c:v>1948</c:v>
                </c:pt>
                <c:pt idx="44">
                  <c:v>1949</c:v>
                </c:pt>
                <c:pt idx="45">
                  <c:v>1950</c:v>
                </c:pt>
                <c:pt idx="46">
                  <c:v>1951</c:v>
                </c:pt>
                <c:pt idx="47">
                  <c:v>1952</c:v>
                </c:pt>
                <c:pt idx="48">
                  <c:v>1953</c:v>
                </c:pt>
                <c:pt idx="49">
                  <c:v>1954</c:v>
                </c:pt>
                <c:pt idx="50">
                  <c:v>1955</c:v>
                </c:pt>
                <c:pt idx="51">
                  <c:v>1956</c:v>
                </c:pt>
                <c:pt idx="52">
                  <c:v>1957</c:v>
                </c:pt>
                <c:pt idx="53">
                  <c:v>1958</c:v>
                </c:pt>
                <c:pt idx="54">
                  <c:v>1959</c:v>
                </c:pt>
                <c:pt idx="55">
                  <c:v>1960</c:v>
                </c:pt>
                <c:pt idx="56">
                  <c:v>1961</c:v>
                </c:pt>
                <c:pt idx="57">
                  <c:v>1962</c:v>
                </c:pt>
                <c:pt idx="58">
                  <c:v>1963</c:v>
                </c:pt>
                <c:pt idx="59">
                  <c:v>1964</c:v>
                </c:pt>
                <c:pt idx="60">
                  <c:v>1965</c:v>
                </c:pt>
                <c:pt idx="61">
                  <c:v>1966</c:v>
                </c:pt>
                <c:pt idx="62">
                  <c:v>1967</c:v>
                </c:pt>
                <c:pt idx="63">
                  <c:v>1968</c:v>
                </c:pt>
                <c:pt idx="64">
                  <c:v>1969</c:v>
                </c:pt>
                <c:pt idx="65">
                  <c:v>1970</c:v>
                </c:pt>
                <c:pt idx="66">
                  <c:v>1971</c:v>
                </c:pt>
                <c:pt idx="67">
                  <c:v>1972</c:v>
                </c:pt>
                <c:pt idx="68">
                  <c:v>1973</c:v>
                </c:pt>
                <c:pt idx="69">
                  <c:v>1974</c:v>
                </c:pt>
                <c:pt idx="70">
                  <c:v>1975</c:v>
                </c:pt>
                <c:pt idx="71">
                  <c:v>1976</c:v>
                </c:pt>
                <c:pt idx="72">
                  <c:v>1977</c:v>
                </c:pt>
                <c:pt idx="73">
                  <c:v>1978</c:v>
                </c:pt>
                <c:pt idx="74">
                  <c:v>1979</c:v>
                </c:pt>
                <c:pt idx="75">
                  <c:v>1980</c:v>
                </c:pt>
                <c:pt idx="76">
                  <c:v>1981</c:v>
                </c:pt>
                <c:pt idx="77">
                  <c:v>1982</c:v>
                </c:pt>
                <c:pt idx="78">
                  <c:v>1983</c:v>
                </c:pt>
                <c:pt idx="79">
                  <c:v>1984</c:v>
                </c:pt>
                <c:pt idx="80">
                  <c:v>1985</c:v>
                </c:pt>
              </c:numCache>
            </c:numRef>
          </c:cat>
          <c:val>
            <c:numRef>
              <c:f>'Chart 2 data'!$E$2:$E$82</c:f>
              <c:numCache>
                <c:formatCode>General</c:formatCode>
                <c:ptCount val="81"/>
                <c:pt idx="0">
                  <c:v>5.85351E-2</c:v>
                </c:pt>
                <c:pt idx="1">
                  <c:v>8.6399699999999996E-2</c:v>
                </c:pt>
                <c:pt idx="2">
                  <c:v>8.3323499999999995E-2</c:v>
                </c:pt>
                <c:pt idx="3">
                  <c:v>8.4899299999999997E-2</c:v>
                </c:pt>
                <c:pt idx="4">
                  <c:v>9.20985E-2</c:v>
                </c:pt>
                <c:pt idx="5">
                  <c:v>6.6383800000000007E-2</c:v>
                </c:pt>
                <c:pt idx="6">
                  <c:v>9.3488500000000002E-2</c:v>
                </c:pt>
                <c:pt idx="7">
                  <c:v>7.2142700000000004E-2</c:v>
                </c:pt>
                <c:pt idx="8">
                  <c:v>0.10354090000000001</c:v>
                </c:pt>
                <c:pt idx="9">
                  <c:v>8.7089399999999997E-2</c:v>
                </c:pt>
                <c:pt idx="10">
                  <c:v>9.8676600000000003E-2</c:v>
                </c:pt>
                <c:pt idx="11">
                  <c:v>0.14801439999999999</c:v>
                </c:pt>
                <c:pt idx="12">
                  <c:v>0.16356879999999999</c:v>
                </c:pt>
                <c:pt idx="13">
                  <c:v>0.17041799999999999</c:v>
                </c:pt>
                <c:pt idx="14">
                  <c:v>0.28286850000000002</c:v>
                </c:pt>
                <c:pt idx="15">
                  <c:v>0.19106699999999999</c:v>
                </c:pt>
                <c:pt idx="16">
                  <c:v>0.18770229999999999</c:v>
                </c:pt>
                <c:pt idx="17">
                  <c:v>0.2057292</c:v>
                </c:pt>
                <c:pt idx="18">
                  <c:v>0.1571816</c:v>
                </c:pt>
                <c:pt idx="19">
                  <c:v>0.21787709999999999</c:v>
                </c:pt>
                <c:pt idx="20">
                  <c:v>0.19653180000000001</c:v>
                </c:pt>
                <c:pt idx="21">
                  <c:v>0.25088959999999999</c:v>
                </c:pt>
                <c:pt idx="22">
                  <c:v>0.26835219999999999</c:v>
                </c:pt>
                <c:pt idx="23">
                  <c:v>0.25857219999999997</c:v>
                </c:pt>
                <c:pt idx="24">
                  <c:v>0.31305270000000002</c:v>
                </c:pt>
                <c:pt idx="25">
                  <c:v>0.30124869999999998</c:v>
                </c:pt>
                <c:pt idx="26">
                  <c:v>0.30022739999999998</c:v>
                </c:pt>
                <c:pt idx="27">
                  <c:v>0.31193169999999998</c:v>
                </c:pt>
                <c:pt idx="28">
                  <c:v>0.3246463</c:v>
                </c:pt>
                <c:pt idx="29">
                  <c:v>0.3354068</c:v>
                </c:pt>
                <c:pt idx="30">
                  <c:v>0.33771640000000003</c:v>
                </c:pt>
                <c:pt idx="31">
                  <c:v>0.42549199999999998</c:v>
                </c:pt>
                <c:pt idx="32">
                  <c:v>0.4786918</c:v>
                </c:pt>
                <c:pt idx="33">
                  <c:v>0.4609666</c:v>
                </c:pt>
                <c:pt idx="34">
                  <c:v>0.49618319999999999</c:v>
                </c:pt>
                <c:pt idx="35">
                  <c:v>0.49505769999999999</c:v>
                </c:pt>
                <c:pt idx="36">
                  <c:v>0.4978651</c:v>
                </c:pt>
                <c:pt idx="37">
                  <c:v>0.51845779999999997</c:v>
                </c:pt>
                <c:pt idx="38">
                  <c:v>0.55298809999999998</c:v>
                </c:pt>
                <c:pt idx="39">
                  <c:v>0.56478660000000003</c:v>
                </c:pt>
                <c:pt idx="40">
                  <c:v>0.56022190000000005</c:v>
                </c:pt>
                <c:pt idx="41">
                  <c:v>0.68553719999999996</c:v>
                </c:pt>
                <c:pt idx="42">
                  <c:v>0.71365369999999995</c:v>
                </c:pt>
                <c:pt idx="43">
                  <c:v>0.73132070000000005</c:v>
                </c:pt>
                <c:pt idx="44">
                  <c:v>0.73720699999999995</c:v>
                </c:pt>
                <c:pt idx="45">
                  <c:v>0.73698850000000005</c:v>
                </c:pt>
                <c:pt idx="46">
                  <c:v>0.74703870000000006</c:v>
                </c:pt>
                <c:pt idx="47">
                  <c:v>0.74747470000000005</c:v>
                </c:pt>
                <c:pt idx="48">
                  <c:v>0.74266480000000001</c:v>
                </c:pt>
                <c:pt idx="49">
                  <c:v>0.73980869999999999</c:v>
                </c:pt>
                <c:pt idx="50">
                  <c:v>0.73224940000000005</c:v>
                </c:pt>
                <c:pt idx="51">
                  <c:v>0.82167630000000003</c:v>
                </c:pt>
                <c:pt idx="52">
                  <c:v>0.82168859999999999</c:v>
                </c:pt>
                <c:pt idx="53">
                  <c:v>0.83318250000000005</c:v>
                </c:pt>
                <c:pt idx="54">
                  <c:v>0.82542570000000004</c:v>
                </c:pt>
                <c:pt idx="55">
                  <c:v>0.81245979999999995</c:v>
                </c:pt>
                <c:pt idx="56">
                  <c:v>0.82249519999999998</c:v>
                </c:pt>
                <c:pt idx="57">
                  <c:v>0.8293642</c:v>
                </c:pt>
                <c:pt idx="58">
                  <c:v>0.82917850000000004</c:v>
                </c:pt>
                <c:pt idx="59">
                  <c:v>0.82076950000000004</c:v>
                </c:pt>
                <c:pt idx="60">
                  <c:v>0.82527019999999995</c:v>
                </c:pt>
                <c:pt idx="61">
                  <c:v>0.86409599999999998</c:v>
                </c:pt>
                <c:pt idx="62">
                  <c:v>0.86110059999999999</c:v>
                </c:pt>
                <c:pt idx="63">
                  <c:v>0.86589280000000002</c:v>
                </c:pt>
                <c:pt idx="64">
                  <c:v>0.86859540000000002</c:v>
                </c:pt>
                <c:pt idx="65">
                  <c:v>0.85955230000000005</c:v>
                </c:pt>
                <c:pt idx="66">
                  <c:v>0.86483580000000004</c:v>
                </c:pt>
                <c:pt idx="67">
                  <c:v>0.8588924</c:v>
                </c:pt>
                <c:pt idx="68">
                  <c:v>0.85425320000000005</c:v>
                </c:pt>
                <c:pt idx="69">
                  <c:v>0.84503139999999999</c:v>
                </c:pt>
                <c:pt idx="70">
                  <c:v>0.83743719999999999</c:v>
                </c:pt>
                <c:pt idx="71">
                  <c:v>0.89654140000000004</c:v>
                </c:pt>
                <c:pt idx="72">
                  <c:v>0.86371290000000001</c:v>
                </c:pt>
                <c:pt idx="73">
                  <c:v>0.87530909999999995</c:v>
                </c:pt>
                <c:pt idx="74">
                  <c:v>0.89623679999999994</c:v>
                </c:pt>
                <c:pt idx="75">
                  <c:v>0.87846860000000004</c:v>
                </c:pt>
                <c:pt idx="76">
                  <c:v>0.84678980000000004</c:v>
                </c:pt>
                <c:pt idx="77">
                  <c:v>0.84908810000000001</c:v>
                </c:pt>
                <c:pt idx="78">
                  <c:v>0.86034319999999997</c:v>
                </c:pt>
                <c:pt idx="79">
                  <c:v>0.86325220000000003</c:v>
                </c:pt>
                <c:pt idx="80">
                  <c:v>0.84999449999999999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567360"/>
        <c:axId val="103569280"/>
      </c:lineChart>
      <c:catAx>
        <c:axId val="10356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Birth 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3569280"/>
        <c:crosses val="autoZero"/>
        <c:auto val="1"/>
        <c:lblAlgn val="ctr"/>
        <c:lblOffset val="100"/>
        <c:noMultiLvlLbl val="0"/>
      </c:catAx>
      <c:valAx>
        <c:axId val="10356928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Completing 12th Grade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3567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99795728387987"/>
          <c:y val="0.40059359841537273"/>
          <c:w val="0.22077528770442156"/>
          <c:h val="0.24644961175518695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White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Surv!$R$43:$R$44</c:f>
              <c:strCache>
                <c:ptCount val="1"/>
                <c:pt idx="0">
                  <c:v>Top 75% 1990</c:v>
                </c:pt>
              </c:strCache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Surv!$R$45:$R$57</c:f>
              <c:numCache>
                <c:formatCode>General</c:formatCode>
                <c:ptCount val="13"/>
                <c:pt idx="0">
                  <c:v>1</c:v>
                </c:pt>
                <c:pt idx="1">
                  <c:v>0.99847549898457622</c:v>
                </c:pt>
                <c:pt idx="2">
                  <c:v>0.99652755839451412</c:v>
                </c:pt>
                <c:pt idx="3">
                  <c:v>0.99337153907757436</c:v>
                </c:pt>
                <c:pt idx="4">
                  <c:v>0.98872260829878522</c:v>
                </c:pt>
                <c:pt idx="5">
                  <c:v>0.98069285167073539</c:v>
                </c:pt>
                <c:pt idx="6">
                  <c:v>0.96317226234032438</c:v>
                </c:pt>
                <c:pt idx="7">
                  <c:v>0.93459607695234914</c:v>
                </c:pt>
                <c:pt idx="8">
                  <c:v>0.88951146915697221</c:v>
                </c:pt>
                <c:pt idx="9">
                  <c:v>0.82414199148784051</c:v>
                </c:pt>
                <c:pt idx="10">
                  <c:v>0.73021104036146145</c:v>
                </c:pt>
                <c:pt idx="11">
                  <c:v>0.59817434412740855</c:v>
                </c:pt>
                <c:pt idx="12">
                  <c:v>0.41778977545397389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Surv!$T$43:$T$44</c:f>
              <c:strCache>
                <c:ptCount val="1"/>
                <c:pt idx="0">
                  <c:v>Top 75% 2010</c:v>
                </c:pt>
              </c:strCache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Surv!$T$45:$T$57</c:f>
              <c:numCache>
                <c:formatCode>General</c:formatCode>
                <c:ptCount val="13"/>
                <c:pt idx="0">
                  <c:v>1</c:v>
                </c:pt>
                <c:pt idx="1">
                  <c:v>0.99811589839531767</c:v>
                </c:pt>
                <c:pt idx="2">
                  <c:v>0.99564190266271591</c:v>
                </c:pt>
                <c:pt idx="3">
                  <c:v>0.9921072083257495</c:v>
                </c:pt>
                <c:pt idx="4">
                  <c:v>0.98682128531779867</c:v>
                </c:pt>
                <c:pt idx="5">
                  <c:v>0.97836164195669439</c:v>
                </c:pt>
                <c:pt idx="6">
                  <c:v>0.96520063552375113</c:v>
                </c:pt>
                <c:pt idx="7">
                  <c:v>0.94533679866646925</c:v>
                </c:pt>
                <c:pt idx="8">
                  <c:v>0.91467649435019904</c:v>
                </c:pt>
                <c:pt idx="9">
                  <c:v>0.87487483201263017</c:v>
                </c:pt>
                <c:pt idx="10">
                  <c:v>0.79708854389358574</c:v>
                </c:pt>
                <c:pt idx="11">
                  <c:v>0.67835763835040519</c:v>
                </c:pt>
                <c:pt idx="12">
                  <c:v>0.5077280619100154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Surv!#REF!</c:f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Surv!#REF!</c:f>
            </c:numRef>
          </c:val>
          <c:smooth val="0"/>
        </c:ser>
        <c:ser>
          <c:idx val="5"/>
          <c:order val="3"/>
          <c:tx>
            <c:strRef>
              <c:f>Surv!#REF!</c:f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Surv!#REF!</c:f>
            </c:numRef>
          </c:val>
          <c:smooth val="0"/>
        </c:ser>
        <c:ser>
          <c:idx val="6"/>
          <c:order val="4"/>
          <c:tx>
            <c:strRef>
              <c:f>Surv!#REF!</c:f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Surv!#REF!</c:f>
            </c:numRef>
          </c:val>
          <c:smooth val="0"/>
        </c:ser>
        <c:ser>
          <c:idx val="0"/>
          <c:order val="5"/>
          <c:tx>
            <c:strRef>
              <c:f>Surv!$U$43:$U$44</c:f>
              <c:strCache>
                <c:ptCount val="1"/>
                <c:pt idx="0">
                  <c:v>Bottom 25% 1990</c:v>
                </c:pt>
              </c:strCache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Surv!$U$45:$U$57</c:f>
              <c:numCache>
                <c:formatCode>General</c:formatCode>
                <c:ptCount val="13"/>
                <c:pt idx="0">
                  <c:v>1</c:v>
                </c:pt>
                <c:pt idx="1">
                  <c:v>0.99578385602494957</c:v>
                </c:pt>
                <c:pt idx="2">
                  <c:v>0.99068968381602418</c:v>
                </c:pt>
                <c:pt idx="3">
                  <c:v>0.98381700210503675</c:v>
                </c:pt>
                <c:pt idx="4">
                  <c:v>0.97390496889786182</c:v>
                </c:pt>
                <c:pt idx="5">
                  <c:v>0.95915200619994689</c:v>
                </c:pt>
                <c:pt idx="6">
                  <c:v>0.93268533067991366</c:v>
                </c:pt>
                <c:pt idx="7">
                  <c:v>0.89510170726649652</c:v>
                </c:pt>
                <c:pt idx="8">
                  <c:v>0.84362539971553485</c:v>
                </c:pt>
                <c:pt idx="9">
                  <c:v>0.77758762940167026</c:v>
                </c:pt>
                <c:pt idx="10">
                  <c:v>0.68046808996958286</c:v>
                </c:pt>
                <c:pt idx="11">
                  <c:v>0.55165774645603138</c:v>
                </c:pt>
                <c:pt idx="12">
                  <c:v>0.38355821089509257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Surv!$W$43:$W$44</c:f>
              <c:strCache>
                <c:ptCount val="1"/>
                <c:pt idx="0">
                  <c:v>Bottom 25% 2010</c:v>
                </c:pt>
              </c:strCache>
            </c:strRef>
          </c:tx>
          <c:cat>
            <c:numRef>
              <c:f>Surv!$Q$45:$Q$57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Surv!$W$45:$W$57</c:f>
              <c:numCache>
                <c:formatCode>General</c:formatCode>
                <c:ptCount val="13"/>
                <c:pt idx="0">
                  <c:v>1</c:v>
                </c:pt>
                <c:pt idx="1">
                  <c:v>0.99473848114916052</c:v>
                </c:pt>
                <c:pt idx="2">
                  <c:v>0.98759052024813443</c:v>
                </c:pt>
                <c:pt idx="3">
                  <c:v>0.97887894974575507</c:v>
                </c:pt>
                <c:pt idx="4">
                  <c:v>0.96745478615063085</c:v>
                </c:pt>
                <c:pt idx="5">
                  <c:v>0.95047701517302929</c:v>
                </c:pt>
                <c:pt idx="6">
                  <c:v>0.92664437095748098</c:v>
                </c:pt>
                <c:pt idx="7">
                  <c:v>0.89605349564898873</c:v>
                </c:pt>
                <c:pt idx="8">
                  <c:v>0.85400862357466101</c:v>
                </c:pt>
                <c:pt idx="9">
                  <c:v>0.7837882847242803</c:v>
                </c:pt>
                <c:pt idx="10">
                  <c:v>0.66366699933984541</c:v>
                </c:pt>
                <c:pt idx="11">
                  <c:v>0.53065639394275277</c:v>
                </c:pt>
                <c:pt idx="12">
                  <c:v>0.36910943102664667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27264"/>
        <c:axId val="104028800"/>
      </c:lineChart>
      <c:catAx>
        <c:axId val="10402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028800"/>
        <c:crosses val="autoZero"/>
        <c:auto val="1"/>
        <c:lblAlgn val="ctr"/>
        <c:lblOffset val="100"/>
        <c:noMultiLvlLbl val="0"/>
      </c:catAx>
      <c:valAx>
        <c:axId val="104028800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02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393895491247"/>
          <c:y val="0.33640241802353893"/>
          <c:w val="0.32254364672159885"/>
          <c:h val="0.23365565729623164"/>
        </c:manualLayout>
      </c:layout>
      <c:overlay val="0"/>
      <c:spPr>
        <a:solidFill>
          <a:srgbClr val="EEECE1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White</a:t>
            </a:r>
            <a:r>
              <a:rPr lang="en-US" baseline="0"/>
              <a:t> Men</a:t>
            </a:r>
            <a:endParaRPr lang="en-US"/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Surv!$R$63:$R$64</c:f>
              <c:strCache>
                <c:ptCount val="1"/>
                <c:pt idx="0">
                  <c:v>Top 75% 1990</c:v>
                </c:pt>
              </c:strCache>
            </c:strRef>
          </c:tx>
          <c:cat>
            <c:numRef>
              <c:f>Surv!$Q$65:$Q$77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Surv!$R$65:$R$77</c:f>
              <c:numCache>
                <c:formatCode>General</c:formatCode>
                <c:ptCount val="13"/>
                <c:pt idx="0">
                  <c:v>1</c:v>
                </c:pt>
                <c:pt idx="1">
                  <c:v>0.9964528138184745</c:v>
                </c:pt>
                <c:pt idx="2">
                  <c:v>0.99143348260256048</c:v>
                </c:pt>
                <c:pt idx="3">
                  <c:v>0.98454553518966947</c:v>
                </c:pt>
                <c:pt idx="4">
                  <c:v>0.97524357787462712</c:v>
                </c:pt>
                <c:pt idx="5">
                  <c:v>0.96209307540259204</c:v>
                </c:pt>
                <c:pt idx="6">
                  <c:v>0.93333440886525654</c:v>
                </c:pt>
                <c:pt idx="7">
                  <c:v>0.88525882048202764</c:v>
                </c:pt>
                <c:pt idx="8">
                  <c:v>0.80974018805757852</c:v>
                </c:pt>
                <c:pt idx="9">
                  <c:v>0.70533802377913446</c:v>
                </c:pt>
                <c:pt idx="10">
                  <c:v>0.56710401855867809</c:v>
                </c:pt>
                <c:pt idx="11">
                  <c:v>0.39225908116406022</c:v>
                </c:pt>
                <c:pt idx="12">
                  <c:v>0.20858532961536028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Surv!$T$63:$T$64</c:f>
              <c:strCache>
                <c:ptCount val="1"/>
                <c:pt idx="0">
                  <c:v>Top 75% 2010</c:v>
                </c:pt>
              </c:strCache>
            </c:strRef>
          </c:tx>
          <c:cat>
            <c:numRef>
              <c:f>Surv!$Q$65:$Q$77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Surv!$T$65:$T$77</c:f>
              <c:numCache>
                <c:formatCode>General</c:formatCode>
                <c:ptCount val="13"/>
                <c:pt idx="0">
                  <c:v>1</c:v>
                </c:pt>
                <c:pt idx="1">
                  <c:v>0.99570076538617736</c:v>
                </c:pt>
                <c:pt idx="2">
                  <c:v>0.991139326996478</c:v>
                </c:pt>
                <c:pt idx="3">
                  <c:v>0.98556475339874161</c:v>
                </c:pt>
                <c:pt idx="4">
                  <c:v>0.97781043994666539</c:v>
                </c:pt>
                <c:pt idx="5">
                  <c:v>0.96530790306907366</c:v>
                </c:pt>
                <c:pt idx="6">
                  <c:v>0.94624552439843113</c:v>
                </c:pt>
                <c:pt idx="7">
                  <c:v>0.9163265283007177</c:v>
                </c:pt>
                <c:pt idx="8">
                  <c:v>0.87169907848340944</c:v>
                </c:pt>
                <c:pt idx="9">
                  <c:v>0.81494516056504762</c:v>
                </c:pt>
                <c:pt idx="10">
                  <c:v>0.7103333124480895</c:v>
                </c:pt>
                <c:pt idx="11">
                  <c:v>0.5642222135877456</c:v>
                </c:pt>
                <c:pt idx="12">
                  <c:v>0.36757092382484136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Surv!$U$63:$U$64</c:f>
              <c:strCache>
                <c:ptCount val="1"/>
                <c:pt idx="0">
                  <c:v>Bottom 25% 1990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diamond"/>
            <c:size val="7"/>
            <c:spPr>
              <a:solidFill>
                <a:srgbClr val="1F497D"/>
              </a:solidFill>
              <a:ln>
                <a:solidFill>
                  <a:srgbClr val="1F497D"/>
                </a:solidFill>
              </a:ln>
            </c:spPr>
          </c:marker>
          <c:cat>
            <c:numRef>
              <c:f>Surv!$Q$65:$Q$77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Surv!$U$65:$U$77</c:f>
              <c:numCache>
                <c:formatCode>General</c:formatCode>
                <c:ptCount val="13"/>
                <c:pt idx="0">
                  <c:v>1</c:v>
                </c:pt>
                <c:pt idx="1">
                  <c:v>0.98786902184642411</c:v>
                </c:pt>
                <c:pt idx="2">
                  <c:v>0.97455531747520796</c:v>
                </c:pt>
                <c:pt idx="3">
                  <c:v>0.95704591615247181</c:v>
                </c:pt>
                <c:pt idx="4">
                  <c:v>0.93514870301047937</c:v>
                </c:pt>
                <c:pt idx="5">
                  <c:v>0.9068799846566612</c:v>
                </c:pt>
                <c:pt idx="6">
                  <c:v>0.86042073860912138</c:v>
                </c:pt>
                <c:pt idx="7">
                  <c:v>0.79660013907316629</c:v>
                </c:pt>
                <c:pt idx="8">
                  <c:v>0.71340318906728062</c:v>
                </c:pt>
                <c:pt idx="9">
                  <c:v>0.60826938147063858</c:v>
                </c:pt>
                <c:pt idx="10">
                  <c:v>0.46647189770760533</c:v>
                </c:pt>
                <c:pt idx="11">
                  <c:v>0.31017062565645076</c:v>
                </c:pt>
                <c:pt idx="12">
                  <c:v>0.16044611598821112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Surv!$W$63:$W$64</c:f>
              <c:strCache>
                <c:ptCount val="1"/>
                <c:pt idx="0">
                  <c:v>Bottom 25% 2010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dash"/>
            <c:size val="7"/>
            <c:spPr>
              <a:solidFill>
                <a:srgbClr val="9BBB59"/>
              </a:solidFill>
              <a:ln>
                <a:solidFill>
                  <a:srgbClr val="9BBB59"/>
                </a:solidFill>
              </a:ln>
            </c:spPr>
          </c:marker>
          <c:cat>
            <c:numRef>
              <c:f>Surv!$Q$65:$Q$77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Surv!$W$65:$W$77</c:f>
              <c:numCache>
                <c:formatCode>General</c:formatCode>
                <c:ptCount val="13"/>
                <c:pt idx="0">
                  <c:v>1</c:v>
                </c:pt>
                <c:pt idx="1">
                  <c:v>0.98915835297742216</c:v>
                </c:pt>
                <c:pt idx="2">
                  <c:v>0.97701675036719837</c:v>
                </c:pt>
                <c:pt idx="3">
                  <c:v>0.96360733227582362</c:v>
                </c:pt>
                <c:pt idx="4">
                  <c:v>0.94580331847802157</c:v>
                </c:pt>
                <c:pt idx="5">
                  <c:v>0.91877508992747636</c:v>
                </c:pt>
                <c:pt idx="6">
                  <c:v>0.87898595831616</c:v>
                </c:pt>
                <c:pt idx="7">
                  <c:v>0.82269116879432636</c:v>
                </c:pt>
                <c:pt idx="8">
                  <c:v>0.75304833238360702</c:v>
                </c:pt>
                <c:pt idx="9">
                  <c:v>0.65136555326342116</c:v>
                </c:pt>
                <c:pt idx="10">
                  <c:v>0.50913117965802979</c:v>
                </c:pt>
                <c:pt idx="11">
                  <c:v>0.35565902428001189</c:v>
                </c:pt>
                <c:pt idx="12">
                  <c:v>0.20755327448974073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34080"/>
        <c:axId val="104336000"/>
      </c:lineChart>
      <c:catAx>
        <c:axId val="10433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336000"/>
        <c:crosses val="autoZero"/>
        <c:auto val="1"/>
        <c:lblAlgn val="ctr"/>
        <c:lblOffset val="100"/>
        <c:noMultiLvlLbl val="0"/>
      </c:catAx>
      <c:valAx>
        <c:axId val="104336000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33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393895491247"/>
          <c:y val="0.33640241802353893"/>
          <c:w val="0.3111800584586018"/>
          <c:h val="0.23365565729623164"/>
        </c:manualLayout>
      </c:layout>
      <c:overlay val="0"/>
      <c:spPr>
        <a:solidFill>
          <a:srgbClr val="EEECE1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1990</c:v>
                </c:pt>
              </c:strCache>
            </c:strRef>
          </c:tx>
          <c:invertIfNegative val="0"/>
          <c:cat>
            <c:multiLvlStrRef>
              <c:f>Sheet1!$B$1:$P$2</c:f>
              <c:multiLvlStrCache>
                <c:ptCount val="15"/>
                <c:lvl>
                  <c:pt idx="0">
                    <c:v>65</c:v>
                  </c:pt>
                  <c:pt idx="1">
                    <c:v>75</c:v>
                  </c:pt>
                  <c:pt idx="2">
                    <c:v>85</c:v>
                  </c:pt>
                  <c:pt idx="4">
                    <c:v>65</c:v>
                  </c:pt>
                  <c:pt idx="5">
                    <c:v>75</c:v>
                  </c:pt>
                  <c:pt idx="6">
                    <c:v>85</c:v>
                  </c:pt>
                  <c:pt idx="8">
                    <c:v>65</c:v>
                  </c:pt>
                  <c:pt idx="9">
                    <c:v>75</c:v>
                  </c:pt>
                  <c:pt idx="10">
                    <c:v>85</c:v>
                  </c:pt>
                  <c:pt idx="12">
                    <c:v>65</c:v>
                  </c:pt>
                  <c:pt idx="13">
                    <c:v>75</c:v>
                  </c:pt>
                  <c:pt idx="14">
                    <c:v>85</c:v>
                  </c:pt>
                </c:lvl>
                <c:lvl>
                  <c:pt idx="0">
                    <c:v>Non-Hispanic Black Women</c:v>
                  </c:pt>
                  <c:pt idx="3">
                    <c:v> </c:v>
                  </c:pt>
                  <c:pt idx="4">
                    <c:v>Non-Hispanic Black Men</c:v>
                  </c:pt>
                  <c:pt idx="7">
                    <c:v> </c:v>
                  </c:pt>
                  <c:pt idx="8">
                    <c:v>Non-Hispanic White Women</c:v>
                  </c:pt>
                  <c:pt idx="11">
                    <c:v> </c:v>
                  </c:pt>
                  <c:pt idx="12">
                    <c:v>Non-Hispanic White Men</c:v>
                  </c:pt>
                </c:lvl>
              </c:multiLvlStrCache>
            </c:multiLvlStrRef>
          </c:cat>
          <c:val>
            <c:numRef>
              <c:f>Sheet1!$B$3:$P$3</c:f>
              <c:numCache>
                <c:formatCode>0.000</c:formatCode>
                <c:ptCount val="15"/>
                <c:pt idx="0">
                  <c:v>0.78358919999999999</c:v>
                </c:pt>
                <c:pt idx="1">
                  <c:v>0.59739719999999996</c:v>
                </c:pt>
                <c:pt idx="2">
                  <c:v>0.34007690000000002</c:v>
                </c:pt>
                <c:pt idx="4">
                  <c:v>0.61898430000000004</c:v>
                </c:pt>
                <c:pt idx="5">
                  <c:v>0.38097019999999998</c:v>
                </c:pt>
                <c:pt idx="6">
                  <c:v>0.1517095</c:v>
                </c:pt>
                <c:pt idx="8">
                  <c:v>0.88103880000000001</c:v>
                </c:pt>
                <c:pt idx="9">
                  <c:v>0.72957499999999997</c:v>
                </c:pt>
                <c:pt idx="10">
                  <c:v>0.44483889999999998</c:v>
                </c:pt>
                <c:pt idx="12">
                  <c:v>0.79084770000000004</c:v>
                </c:pt>
                <c:pt idx="13">
                  <c:v>0.56512479999999998</c:v>
                </c:pt>
                <c:pt idx="14">
                  <c:v>0.24699489999999999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multiLvlStrRef>
              <c:f>Sheet1!$B$1:$P$2</c:f>
              <c:multiLvlStrCache>
                <c:ptCount val="15"/>
                <c:lvl>
                  <c:pt idx="0">
                    <c:v>65</c:v>
                  </c:pt>
                  <c:pt idx="1">
                    <c:v>75</c:v>
                  </c:pt>
                  <c:pt idx="2">
                    <c:v>85</c:v>
                  </c:pt>
                  <c:pt idx="4">
                    <c:v>65</c:v>
                  </c:pt>
                  <c:pt idx="5">
                    <c:v>75</c:v>
                  </c:pt>
                  <c:pt idx="6">
                    <c:v>85</c:v>
                  </c:pt>
                  <c:pt idx="8">
                    <c:v>65</c:v>
                  </c:pt>
                  <c:pt idx="9">
                    <c:v>75</c:v>
                  </c:pt>
                  <c:pt idx="10">
                    <c:v>85</c:v>
                  </c:pt>
                  <c:pt idx="12">
                    <c:v>65</c:v>
                  </c:pt>
                  <c:pt idx="13">
                    <c:v>75</c:v>
                  </c:pt>
                  <c:pt idx="14">
                    <c:v>85</c:v>
                  </c:pt>
                </c:lvl>
                <c:lvl>
                  <c:pt idx="0">
                    <c:v>Non-Hispanic Black Women</c:v>
                  </c:pt>
                  <c:pt idx="3">
                    <c:v> </c:v>
                  </c:pt>
                  <c:pt idx="4">
                    <c:v>Non-Hispanic Black Men</c:v>
                  </c:pt>
                  <c:pt idx="7">
                    <c:v> </c:v>
                  </c:pt>
                  <c:pt idx="8">
                    <c:v>Non-Hispanic White Women</c:v>
                  </c:pt>
                  <c:pt idx="11">
                    <c:v> </c:v>
                  </c:pt>
                  <c:pt idx="12">
                    <c:v>Non-Hispanic White Men</c:v>
                  </c:pt>
                </c:lvl>
              </c:multiLvlStrCache>
            </c:multiLvlStrRef>
          </c:cat>
          <c:val>
            <c:numRef>
              <c:f>Sheet1!$B$4:$P$4</c:f>
              <c:numCache>
                <c:formatCode>0.000</c:formatCode>
                <c:ptCount val="15"/>
                <c:pt idx="0">
                  <c:v>0.82470600000000005</c:v>
                </c:pt>
                <c:pt idx="1">
                  <c:v>0.66087530000000005</c:v>
                </c:pt>
                <c:pt idx="2">
                  <c:v>0.39533970000000002</c:v>
                </c:pt>
                <c:pt idx="4">
                  <c:v>0.72404069999999998</c:v>
                </c:pt>
                <c:pt idx="5">
                  <c:v>0.50743249999999995</c:v>
                </c:pt>
                <c:pt idx="6">
                  <c:v>0.23761789999999999</c:v>
                </c:pt>
                <c:pt idx="8">
                  <c:v>0.88902300000000001</c:v>
                </c:pt>
                <c:pt idx="9">
                  <c:v>0.75464140000000002</c:v>
                </c:pt>
                <c:pt idx="10">
                  <c:v>0.48926579999999997</c:v>
                </c:pt>
                <c:pt idx="12">
                  <c:v>0.82044989999999995</c:v>
                </c:pt>
                <c:pt idx="13">
                  <c:v>0.64368809999999999</c:v>
                </c:pt>
                <c:pt idx="14">
                  <c:v>0.34898639999999997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838208"/>
        <c:axId val="75839744"/>
      </c:barChart>
      <c:lineChart>
        <c:grouping val="standard"/>
        <c:varyColors val="0"/>
        <c:ser>
          <c:idx val="2"/>
          <c:order val="2"/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0902326529572154E-2"/>
                  <c:y val="7.6712598425196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520449506918431E-2"/>
                  <c:y val="0.1721991879921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062023800423008E-2"/>
                  <c:y val="0.360566970144356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090028794944322E-2"/>
                  <c:y val="0.158889025590551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090028794944322E-2"/>
                  <c:y val="0.288228961614173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3388884641846953E-2"/>
                  <c:y val="0.485856504265091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159111179063779E-2"/>
                  <c:y val="3.0416666666666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7617536885559209E-2"/>
                  <c:y val="9.3206200787401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691639273246184E-2"/>
                  <c:y val="0.29690985892388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9235659862905489E-2"/>
                  <c:y val="7.6713008530183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969421298065897E-2"/>
                  <c:y val="0.172777846128608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944397726983157E-2"/>
                  <c:y val="0.377060367454068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Sheet1!$B$1:$P$2</c:f>
              <c:multiLvlStrCache>
                <c:ptCount val="15"/>
                <c:lvl>
                  <c:pt idx="0">
                    <c:v>65</c:v>
                  </c:pt>
                  <c:pt idx="1">
                    <c:v>75</c:v>
                  </c:pt>
                  <c:pt idx="2">
                    <c:v>85</c:v>
                  </c:pt>
                  <c:pt idx="4">
                    <c:v>65</c:v>
                  </c:pt>
                  <c:pt idx="5">
                    <c:v>75</c:v>
                  </c:pt>
                  <c:pt idx="6">
                    <c:v>85</c:v>
                  </c:pt>
                  <c:pt idx="8">
                    <c:v>65</c:v>
                  </c:pt>
                  <c:pt idx="9">
                    <c:v>75</c:v>
                  </c:pt>
                  <c:pt idx="10">
                    <c:v>85</c:v>
                  </c:pt>
                  <c:pt idx="12">
                    <c:v>65</c:v>
                  </c:pt>
                  <c:pt idx="13">
                    <c:v>75</c:v>
                  </c:pt>
                  <c:pt idx="14">
                    <c:v>85</c:v>
                  </c:pt>
                </c:lvl>
                <c:lvl>
                  <c:pt idx="0">
                    <c:v>Non-Hispanic Black Women</c:v>
                  </c:pt>
                  <c:pt idx="3">
                    <c:v> </c:v>
                  </c:pt>
                  <c:pt idx="4">
                    <c:v>Non-Hispanic Black Men</c:v>
                  </c:pt>
                  <c:pt idx="7">
                    <c:v> </c:v>
                  </c:pt>
                  <c:pt idx="8">
                    <c:v>Non-Hispanic White Women</c:v>
                  </c:pt>
                  <c:pt idx="11">
                    <c:v> </c:v>
                  </c:pt>
                  <c:pt idx="12">
                    <c:v>Non-Hispanic White Men</c:v>
                  </c:pt>
                </c:lvl>
              </c:multiLvlStrCache>
            </c:multiLvlStrRef>
          </c:cat>
          <c:val>
            <c:numRef>
              <c:f>Sheet1!$B$5:$P$5</c:f>
              <c:numCache>
                <c:formatCode>0.000</c:formatCode>
                <c:ptCount val="15"/>
                <c:pt idx="0">
                  <c:v>4.1116800000000064E-2</c:v>
                </c:pt>
                <c:pt idx="1">
                  <c:v>6.3478100000000093E-2</c:v>
                </c:pt>
                <c:pt idx="2">
                  <c:v>5.5262800000000001E-2</c:v>
                </c:pt>
                <c:pt idx="4">
                  <c:v>0.10505639999999994</c:v>
                </c:pt>
                <c:pt idx="5">
                  <c:v>0.12646229999999997</c:v>
                </c:pt>
                <c:pt idx="6">
                  <c:v>8.5908399999999996E-2</c:v>
                </c:pt>
                <c:pt idx="8">
                  <c:v>7.9841999999999969E-3</c:v>
                </c:pt>
                <c:pt idx="9">
                  <c:v>2.5066400000000044E-2</c:v>
                </c:pt>
                <c:pt idx="10">
                  <c:v>4.4426899999999991E-2</c:v>
                </c:pt>
                <c:pt idx="12">
                  <c:v>2.9602199999999912E-2</c:v>
                </c:pt>
                <c:pt idx="13">
                  <c:v>7.8563300000000003E-2</c:v>
                </c:pt>
                <c:pt idx="14">
                  <c:v>0.10199149999999998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855744"/>
        <c:axId val="75854208"/>
      </c:lineChart>
      <c:catAx>
        <c:axId val="7583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39744"/>
        <c:crosses val="autoZero"/>
        <c:auto val="1"/>
        <c:lblAlgn val="ctr"/>
        <c:lblOffset val="100"/>
        <c:noMultiLvlLbl val="0"/>
      </c:catAx>
      <c:valAx>
        <c:axId val="75839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Survival Probability (from 25)</a:t>
                </a:r>
              </a:p>
            </c:rich>
          </c:tx>
          <c:layout/>
          <c:overlay val="0"/>
        </c:title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838208"/>
        <c:crosses val="autoZero"/>
        <c:crossBetween val="between"/>
      </c:valAx>
      <c:valAx>
        <c:axId val="75854208"/>
        <c:scaling>
          <c:orientation val="minMax"/>
          <c:max val="0.2"/>
          <c:min val="-20"/>
        </c:scaling>
        <c:delete val="0"/>
        <c:axPos val="r"/>
        <c:numFmt formatCode="0.000" sourceLinked="1"/>
        <c:majorTickMark val="out"/>
        <c:minorTickMark val="none"/>
        <c:tickLblPos val="none"/>
        <c:spPr>
          <a:noFill/>
          <a:ln>
            <a:noFill/>
          </a:ln>
        </c:spPr>
        <c:crossAx val="75855744"/>
        <c:crosses val="max"/>
        <c:crossBetween val="between"/>
      </c:valAx>
      <c:catAx>
        <c:axId val="75855744"/>
        <c:scaling>
          <c:orientation val="minMax"/>
        </c:scaling>
        <c:delete val="1"/>
        <c:axPos val="b"/>
        <c:majorTickMark val="out"/>
        <c:minorTickMark val="none"/>
        <c:tickLblPos val="nextTo"/>
        <c:crossAx val="75854208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2"/>
        <c:delete val="1"/>
      </c:legendEntry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Black 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Surv!$X$23:$X$24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Surv!$X$25:$X$37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0.96613612401040438</c:v>
                </c:pt>
                <c:pt idx="2">
                  <c:v>0.9285348234770745</c:v>
                </c:pt>
                <c:pt idx="3">
                  <c:v>0.88344178680597218</c:v>
                </c:pt>
                <c:pt idx="4">
                  <c:v>0.83311862301276862</c:v>
                </c:pt>
                <c:pt idx="5">
                  <c:v>0.77646709073791165</c:v>
                </c:pt>
                <c:pt idx="6">
                  <c:v>0.71189505161382538</c:v>
                </c:pt>
                <c:pt idx="7">
                  <c:v>0.63169867608991892</c:v>
                </c:pt>
                <c:pt idx="8">
                  <c:v>0.53639349327407404</c:v>
                </c:pt>
                <c:pt idx="9">
                  <c:v>0.43073750447225623</c:v>
                </c:pt>
                <c:pt idx="10">
                  <c:v>0.31835272135376941</c:v>
                </c:pt>
                <c:pt idx="11">
                  <c:v>0.20272011457418643</c:v>
                </c:pt>
                <c:pt idx="12">
                  <c:v>0.1054514046041833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Surv!$Z$23:$Z$24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Surv!$Z$25:$Z$37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0.97932332937925459</c:v>
                </c:pt>
                <c:pt idx="2">
                  <c:v>0.9547131070602245</c:v>
                </c:pt>
                <c:pt idx="3">
                  <c:v>0.92764201473701824</c:v>
                </c:pt>
                <c:pt idx="4">
                  <c:v>0.89806868528029704</c:v>
                </c:pt>
                <c:pt idx="5">
                  <c:v>0.85138092656468123</c:v>
                </c:pt>
                <c:pt idx="6">
                  <c:v>0.78993260645883812</c:v>
                </c:pt>
                <c:pt idx="7">
                  <c:v>0.70521358922980404</c:v>
                </c:pt>
                <c:pt idx="8">
                  <c:v>0.61281003467617978</c:v>
                </c:pt>
                <c:pt idx="9">
                  <c:v>0.50427592124244802</c:v>
                </c:pt>
                <c:pt idx="10">
                  <c:v>0.39657692792404242</c:v>
                </c:pt>
                <c:pt idx="11">
                  <c:v>0.28435010568072189</c:v>
                </c:pt>
                <c:pt idx="12">
                  <c:v>0.16966714155142759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Surv!$AG$23:$AG$24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Surv!$AG$25:$AG$37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0.99182261003014194</c:v>
                </c:pt>
                <c:pt idx="2">
                  <c:v>0.98001377007528345</c:v>
                </c:pt>
                <c:pt idx="3">
                  <c:v>0.96329545747361212</c:v>
                </c:pt>
                <c:pt idx="4">
                  <c:v>0.94497505690684469</c:v>
                </c:pt>
                <c:pt idx="5">
                  <c:v>0.91666974033670234</c:v>
                </c:pt>
                <c:pt idx="6">
                  <c:v>0.88039803686586737</c:v>
                </c:pt>
                <c:pt idx="7">
                  <c:v>0.82389498608877487</c:v>
                </c:pt>
                <c:pt idx="8">
                  <c:v>0.73997215160359797</c:v>
                </c:pt>
                <c:pt idx="9">
                  <c:v>0.60124543542559594</c:v>
                </c:pt>
                <c:pt idx="10">
                  <c:v>0.43288957858824051</c:v>
                </c:pt>
                <c:pt idx="11">
                  <c:v>0.27561161392925448</c:v>
                </c:pt>
                <c:pt idx="12">
                  <c:v>0.11988840533035412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Surv!$AI$23:$AI$24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Surv!$AI$25:$AI$37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0.99611076935095466</c:v>
                </c:pt>
                <c:pt idx="2">
                  <c:v>0.99191431907820782</c:v>
                </c:pt>
                <c:pt idx="3">
                  <c:v>0.98581695648663381</c:v>
                </c:pt>
                <c:pt idx="4">
                  <c:v>0.9779538740280298</c:v>
                </c:pt>
                <c:pt idx="5">
                  <c:v>0.96561710505642162</c:v>
                </c:pt>
                <c:pt idx="6">
                  <c:v>0.94376051297029517</c:v>
                </c:pt>
                <c:pt idx="7">
                  <c:v>0.90502927349890272</c:v>
                </c:pt>
                <c:pt idx="8">
                  <c:v>0.84725380644163317</c:v>
                </c:pt>
                <c:pt idx="9">
                  <c:v>0.77425876731539556</c:v>
                </c:pt>
                <c:pt idx="10">
                  <c:v>0.66883562472596791</c:v>
                </c:pt>
                <c:pt idx="11">
                  <c:v>0.50602152815158619</c:v>
                </c:pt>
                <c:pt idx="12">
                  <c:v>0.34050932375720816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281344"/>
        <c:axId val="76282880"/>
      </c:lineChart>
      <c:catAx>
        <c:axId val="762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282880"/>
        <c:crosses val="autoZero"/>
        <c:auto val="1"/>
        <c:lblAlgn val="ctr"/>
        <c:lblOffset val="100"/>
        <c:noMultiLvlLbl val="0"/>
      </c:catAx>
      <c:valAx>
        <c:axId val="76282880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628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White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Surv!$X$43:$X$44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Surv!$X$45:$X$57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0.99323577411423525</c:v>
                </c:pt>
                <c:pt idx="2">
                  <c:v>0.9857706770102086</c:v>
                </c:pt>
                <c:pt idx="3">
                  <c:v>0.97588872566332252</c:v>
                </c:pt>
                <c:pt idx="4">
                  <c:v>0.9623892824232656</c:v>
                </c:pt>
                <c:pt idx="5">
                  <c:v>0.9440075684135818</c:v>
                </c:pt>
                <c:pt idx="6">
                  <c:v>0.91795878590553637</c:v>
                </c:pt>
                <c:pt idx="7">
                  <c:v>0.88157759317748363</c:v>
                </c:pt>
                <c:pt idx="8">
                  <c:v>0.83123946018912709</c:v>
                </c:pt>
                <c:pt idx="9">
                  <c:v>0.76617780124964385</c:v>
                </c:pt>
                <c:pt idx="10">
                  <c:v>0.67804922417649849</c:v>
                </c:pt>
                <c:pt idx="11">
                  <c:v>0.56313059295533907</c:v>
                </c:pt>
                <c:pt idx="12">
                  <c:v>0.40865800933141105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Surv!$Z$43:$Z$44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Surv!$Z$45:$Z$57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0.99099546393681714</c:v>
                </c:pt>
                <c:pt idx="2">
                  <c:v>0.97762923442526695</c:v>
                </c:pt>
                <c:pt idx="3">
                  <c:v>0.95940941245125777</c:v>
                </c:pt>
                <c:pt idx="4">
                  <c:v>0.93490117824660413</c:v>
                </c:pt>
                <c:pt idx="5">
                  <c:v>0.89890430918942843</c:v>
                </c:pt>
                <c:pt idx="6">
                  <c:v>0.85041137318897597</c:v>
                </c:pt>
                <c:pt idx="7">
                  <c:v>0.7929091885138202</c:v>
                </c:pt>
                <c:pt idx="8">
                  <c:v>0.72711771381061618</c:v>
                </c:pt>
                <c:pt idx="9">
                  <c:v>0.64829032677082088</c:v>
                </c:pt>
                <c:pt idx="10">
                  <c:v>0.5556790823727874</c:v>
                </c:pt>
                <c:pt idx="11">
                  <c:v>0.44753780723415176</c:v>
                </c:pt>
                <c:pt idx="12">
                  <c:v>0.31406890040922197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Surv!$AG$43:$AG$44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Surv!$AG$45:$AG$57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0.9986005487855667</c:v>
                </c:pt>
                <c:pt idx="2">
                  <c:v>0.99671901113272565</c:v>
                </c:pt>
                <c:pt idx="3">
                  <c:v>0.99359372671610846</c:v>
                </c:pt>
                <c:pt idx="4">
                  <c:v>0.98875967145677901</c:v>
                </c:pt>
                <c:pt idx="5">
                  <c:v>0.98040056740785997</c:v>
                </c:pt>
                <c:pt idx="6">
                  <c:v>0.96666277173012516</c:v>
                </c:pt>
                <c:pt idx="7">
                  <c:v>0.94356466928445826</c:v>
                </c:pt>
                <c:pt idx="8">
                  <c:v>0.90799370221276199</c:v>
                </c:pt>
                <c:pt idx="9">
                  <c:v>0.85073366801679851</c:v>
                </c:pt>
                <c:pt idx="10">
                  <c:v>0.76569471367518793</c:v>
                </c:pt>
                <c:pt idx="11">
                  <c:v>0.63482270327121704</c:v>
                </c:pt>
                <c:pt idx="12">
                  <c:v>0.43535443195637014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Surv!$AI$43:$AI$44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Surv!$W$45:$W$57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Surv!$AI$45:$AI$57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0.99888841437722709</c:v>
                </c:pt>
                <c:pt idx="2">
                  <c:v>0.99732210678012734</c:v>
                </c:pt>
                <c:pt idx="3">
                  <c:v>0.9949496207541455</c:v>
                </c:pt>
                <c:pt idx="4">
                  <c:v>0.99126832892322259</c:v>
                </c:pt>
                <c:pt idx="5">
                  <c:v>0.98534992719393233</c:v>
                </c:pt>
                <c:pt idx="6">
                  <c:v>0.97573384773415461</c:v>
                </c:pt>
                <c:pt idx="7">
                  <c:v>0.9606851153699395</c:v>
                </c:pt>
                <c:pt idx="8">
                  <c:v>0.93727092716305072</c:v>
                </c:pt>
                <c:pt idx="9">
                  <c:v>0.89904914979776474</c:v>
                </c:pt>
                <c:pt idx="10">
                  <c:v>0.83926379327469236</c:v>
                </c:pt>
                <c:pt idx="11">
                  <c:v>0.74015626244796895</c:v>
                </c:pt>
                <c:pt idx="12">
                  <c:v>0.57666912173775298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93216"/>
        <c:axId val="75594752"/>
      </c:lineChart>
      <c:catAx>
        <c:axId val="755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594752"/>
        <c:crosses val="autoZero"/>
        <c:auto val="1"/>
        <c:lblAlgn val="ctr"/>
        <c:lblOffset val="100"/>
        <c:noMultiLvlLbl val="0"/>
      </c:catAx>
      <c:valAx>
        <c:axId val="75594752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5593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White 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Surv!$X$63:$X$64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Surv!$X$65:$X$77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0.98245367539638506</c:v>
                </c:pt>
                <c:pt idx="2">
                  <c:v>0.96403282331789175</c:v>
                </c:pt>
                <c:pt idx="3">
                  <c:v>0.9412450098438343</c:v>
                </c:pt>
                <c:pt idx="4">
                  <c:v>0.91603198321939938</c:v>
                </c:pt>
                <c:pt idx="5">
                  <c:v>0.88422898682988593</c:v>
                </c:pt>
                <c:pt idx="6">
                  <c:v>0.83893014601684346</c:v>
                </c:pt>
                <c:pt idx="7">
                  <c:v>0.77622623608146546</c:v>
                </c:pt>
                <c:pt idx="8">
                  <c:v>0.69415231817761791</c:v>
                </c:pt>
                <c:pt idx="9">
                  <c:v>0.59125050244057342</c:v>
                </c:pt>
                <c:pt idx="10">
                  <c:v>0.46407734881694285</c:v>
                </c:pt>
                <c:pt idx="11">
                  <c:v>0.31998629400612316</c:v>
                </c:pt>
                <c:pt idx="12">
                  <c:v>0.17611615843388595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Surv!$Z$63:$Z$64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Surv!$Z$65:$Z$77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0.98203700102448632</c:v>
                </c:pt>
                <c:pt idx="2">
                  <c:v>0.96099585004551669</c:v>
                </c:pt>
                <c:pt idx="3">
                  <c:v>0.93726578328604926</c:v>
                </c:pt>
                <c:pt idx="4">
                  <c:v>0.90564470062433466</c:v>
                </c:pt>
                <c:pt idx="5">
                  <c:v>0.85781707570930155</c:v>
                </c:pt>
                <c:pt idx="6">
                  <c:v>0.789125042934404</c:v>
                </c:pt>
                <c:pt idx="7">
                  <c:v>0.70372282739930336</c:v>
                </c:pt>
                <c:pt idx="8">
                  <c:v>0.61366366981097153</c:v>
                </c:pt>
                <c:pt idx="9">
                  <c:v>0.51086690329812889</c:v>
                </c:pt>
                <c:pt idx="10">
                  <c:v>0.4024661655325244</c:v>
                </c:pt>
                <c:pt idx="11">
                  <c:v>0.28707217612236002</c:v>
                </c:pt>
                <c:pt idx="12">
                  <c:v>0.16671396865969562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Surv!$AG$63:$AG$64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Surv!$AG$65:$AG$77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0.99707138030368525</c:v>
                </c:pt>
                <c:pt idx="2">
                  <c:v>0.99246862386397117</c:v>
                </c:pt>
                <c:pt idx="3">
                  <c:v>0.9857079040011052</c:v>
                </c:pt>
                <c:pt idx="4">
                  <c:v>0.97654671146602678</c:v>
                </c:pt>
                <c:pt idx="5">
                  <c:v>0.96349727785952688</c:v>
                </c:pt>
                <c:pt idx="6">
                  <c:v>0.94255530743249782</c:v>
                </c:pt>
                <c:pt idx="7">
                  <c:v>0.90724958182391269</c:v>
                </c:pt>
                <c:pt idx="8">
                  <c:v>0.85155914589855808</c:v>
                </c:pt>
                <c:pt idx="9">
                  <c:v>0.76601309856358046</c:v>
                </c:pt>
                <c:pt idx="10">
                  <c:v>0.63915464011552359</c:v>
                </c:pt>
                <c:pt idx="11">
                  <c:v>0.45972397966347783</c:v>
                </c:pt>
                <c:pt idx="12">
                  <c:v>0.24488620950803977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Surv!$AI$63:$AI$64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Surv!$W$65:$W$77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Surv!$AI$65:$AI$77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0.99763585366431329</c:v>
                </c:pt>
                <c:pt idx="2">
                  <c:v>0.99491187409870363</c:v>
                </c:pt>
                <c:pt idx="3">
                  <c:v>0.99129894993899803</c:v>
                </c:pt>
                <c:pt idx="4">
                  <c:v>0.98607200699496467</c:v>
                </c:pt>
                <c:pt idx="5">
                  <c:v>0.97767783790365681</c:v>
                </c:pt>
                <c:pt idx="6">
                  <c:v>0.96480323451944749</c:v>
                </c:pt>
                <c:pt idx="7">
                  <c:v>0.94339781462564443</c:v>
                </c:pt>
                <c:pt idx="8">
                  <c:v>0.90934736224851986</c:v>
                </c:pt>
                <c:pt idx="9">
                  <c:v>0.85729884395223521</c:v>
                </c:pt>
                <c:pt idx="10">
                  <c:v>0.77748883193397444</c:v>
                </c:pt>
                <c:pt idx="11">
                  <c:v>0.64954218682653364</c:v>
                </c:pt>
                <c:pt idx="12">
                  <c:v>0.45729312253745119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465088"/>
        <c:axId val="77466624"/>
      </c:lineChart>
      <c:catAx>
        <c:axId val="7746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466624"/>
        <c:crosses val="autoZero"/>
        <c:auto val="1"/>
        <c:lblAlgn val="ctr"/>
        <c:lblOffset val="100"/>
        <c:noMultiLvlLbl val="0"/>
      </c:catAx>
      <c:valAx>
        <c:axId val="77466624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746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Black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Surv!$X$3:$X$4</c:f>
              <c:strCache>
                <c:ptCount val="1"/>
                <c:pt idx="0">
                  <c:v>LTHS 1990</c:v>
                </c:pt>
              </c:strCache>
            </c:strRef>
          </c:tx>
          <c:spPr>
            <a:ln>
              <a:prstDash val="dash"/>
            </a:ln>
          </c:spPr>
          <c:marker>
            <c:symbol val="square"/>
            <c:size val="5"/>
          </c:marker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Surv!$X$5:$X$17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0.98680605886851502</c:v>
                </c:pt>
                <c:pt idx="2">
                  <c:v>0.97070732364258672</c:v>
                </c:pt>
                <c:pt idx="3">
                  <c:v>0.9470225538961502</c:v>
                </c:pt>
                <c:pt idx="4">
                  <c:v>0.92316185268527895</c:v>
                </c:pt>
                <c:pt idx="5">
                  <c:v>0.89406329024971742</c:v>
                </c:pt>
                <c:pt idx="6">
                  <c:v>0.85736456292870011</c:v>
                </c:pt>
                <c:pt idx="7">
                  <c:v>0.81057612672823354</c:v>
                </c:pt>
                <c:pt idx="8">
                  <c:v>0.74431123981984115</c:v>
                </c:pt>
                <c:pt idx="9">
                  <c:v>0.66493219413159066</c:v>
                </c:pt>
                <c:pt idx="10">
                  <c:v>0.56912625083507651</c:v>
                </c:pt>
                <c:pt idx="11">
                  <c:v>0.45227798852804074</c:v>
                </c:pt>
                <c:pt idx="12">
                  <c:v>0.31304871398952649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Surv!$Z$3:$Z$4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Surv!$Z$5:$Z$17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0.9907512362441131</c:v>
                </c:pt>
                <c:pt idx="2">
                  <c:v>0.9777863202740481</c:v>
                </c:pt>
                <c:pt idx="3">
                  <c:v>0.95762088805075762</c:v>
                </c:pt>
                <c:pt idx="4">
                  <c:v>0.93112826622639944</c:v>
                </c:pt>
                <c:pt idx="5">
                  <c:v>0.89564211311313502</c:v>
                </c:pt>
                <c:pt idx="6">
                  <c:v>0.8502198224625952</c:v>
                </c:pt>
                <c:pt idx="7">
                  <c:v>0.79792881403140115</c:v>
                </c:pt>
                <c:pt idx="8">
                  <c:v>0.73876907735908703</c:v>
                </c:pt>
                <c:pt idx="9">
                  <c:v>0.66765786762518464</c:v>
                </c:pt>
                <c:pt idx="10">
                  <c:v>0.5861217408163335</c:v>
                </c:pt>
                <c:pt idx="11">
                  <c:v>0.47958816474215865</c:v>
                </c:pt>
                <c:pt idx="12">
                  <c:v>0.34371437967710733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Surv!$AG$3:$AG$4</c:f>
              <c:strCache>
                <c:ptCount val="1"/>
                <c:pt idx="0">
                  <c:v>CG 1990</c:v>
                </c:pt>
              </c:strCache>
            </c:strRef>
          </c:tx>
          <c:spPr>
            <a:ln>
              <a:prstDash val="dash"/>
            </a:ln>
          </c:spPr>
          <c:marker>
            <c:symbol val="circle"/>
            <c:size val="5"/>
          </c:marker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Surv!$AG$5:$AG$17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0.99646131033293261</c:v>
                </c:pt>
                <c:pt idx="2">
                  <c:v>0.99142301851123593</c:v>
                </c:pt>
                <c:pt idx="3">
                  <c:v>0.98465479678989787</c:v>
                </c:pt>
                <c:pt idx="4">
                  <c:v>0.97466512975492703</c:v>
                </c:pt>
                <c:pt idx="5">
                  <c:v>0.96033164963462658</c:v>
                </c:pt>
                <c:pt idx="6">
                  <c:v>0.93789765006953674</c:v>
                </c:pt>
                <c:pt idx="7">
                  <c:v>0.89926139639512281</c:v>
                </c:pt>
                <c:pt idx="8">
                  <c:v>0.83383694012030762</c:v>
                </c:pt>
                <c:pt idx="9">
                  <c:v>0.74527518819896366</c:v>
                </c:pt>
                <c:pt idx="10">
                  <c:v>0.62676492023386832</c:v>
                </c:pt>
                <c:pt idx="11">
                  <c:v>0.46800294346777321</c:v>
                </c:pt>
                <c:pt idx="12">
                  <c:v>0.26386364527532058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Surv!$AI$3:$AI$4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Surv!$AI$5:$AI$17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0.99806840440926081</c:v>
                </c:pt>
                <c:pt idx="2">
                  <c:v>0.99492764813240098</c:v>
                </c:pt>
                <c:pt idx="3">
                  <c:v>0.99004497852691464</c:v>
                </c:pt>
                <c:pt idx="4">
                  <c:v>0.98361870837088738</c:v>
                </c:pt>
                <c:pt idx="5">
                  <c:v>0.97257612365775403</c:v>
                </c:pt>
                <c:pt idx="6">
                  <c:v>0.95507809651093856</c:v>
                </c:pt>
                <c:pt idx="7">
                  <c:v>0.9271768006864789</c:v>
                </c:pt>
                <c:pt idx="8">
                  <c:v>0.88628674896344894</c:v>
                </c:pt>
                <c:pt idx="9">
                  <c:v>0.82605425487007789</c:v>
                </c:pt>
                <c:pt idx="10">
                  <c:v>0.74430722759602996</c:v>
                </c:pt>
                <c:pt idx="11">
                  <c:v>0.62603382140152708</c:v>
                </c:pt>
                <c:pt idx="12">
                  <c:v>0.45567550510219101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01952"/>
        <c:axId val="77503488"/>
      </c:lineChart>
      <c:catAx>
        <c:axId val="7750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503488"/>
        <c:crosses val="autoZero"/>
        <c:auto val="1"/>
        <c:lblAlgn val="ctr"/>
        <c:lblOffset val="100"/>
        <c:noMultiLvlLbl val="0"/>
      </c:catAx>
      <c:valAx>
        <c:axId val="77503488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750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Black 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Surv!$X$23:$X$24</c:f>
              <c:strCache>
                <c:ptCount val="1"/>
                <c:pt idx="0">
                  <c:v>LTHS 1990</c:v>
                </c:pt>
              </c:strCache>
            </c:strRef>
          </c:tx>
          <c:spPr>
            <a:ln>
              <a:prstDash val="dash"/>
            </a:ln>
          </c:spPr>
          <c:marker>
            <c:symbol val="square"/>
            <c:size val="5"/>
          </c:marker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Surv!$X$25:$X$37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0.96613612401040438</c:v>
                </c:pt>
                <c:pt idx="2">
                  <c:v>0.9285348234770745</c:v>
                </c:pt>
                <c:pt idx="3">
                  <c:v>0.88344178680597218</c:v>
                </c:pt>
                <c:pt idx="4">
                  <c:v>0.83311862301276862</c:v>
                </c:pt>
                <c:pt idx="5">
                  <c:v>0.77646709073791165</c:v>
                </c:pt>
                <c:pt idx="6">
                  <c:v>0.71189505161382538</c:v>
                </c:pt>
                <c:pt idx="7">
                  <c:v>0.63169867608991892</c:v>
                </c:pt>
                <c:pt idx="8">
                  <c:v>0.53639349327407404</c:v>
                </c:pt>
                <c:pt idx="9">
                  <c:v>0.43073750447225623</c:v>
                </c:pt>
                <c:pt idx="10">
                  <c:v>0.31835272135376941</c:v>
                </c:pt>
                <c:pt idx="11">
                  <c:v>0.20272011457418643</c:v>
                </c:pt>
                <c:pt idx="12">
                  <c:v>0.1054514046041833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Surv!$Z$23:$Z$24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Surv!$Z$25:$Z$37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0.97932332937925459</c:v>
                </c:pt>
                <c:pt idx="2">
                  <c:v>0.9547131070602245</c:v>
                </c:pt>
                <c:pt idx="3">
                  <c:v>0.92764201473701824</c:v>
                </c:pt>
                <c:pt idx="4">
                  <c:v>0.89806868528029704</c:v>
                </c:pt>
                <c:pt idx="5">
                  <c:v>0.85138092656468123</c:v>
                </c:pt>
                <c:pt idx="6">
                  <c:v>0.78993260645883812</c:v>
                </c:pt>
                <c:pt idx="7">
                  <c:v>0.70521358922980404</c:v>
                </c:pt>
                <c:pt idx="8">
                  <c:v>0.61281003467617978</c:v>
                </c:pt>
                <c:pt idx="9">
                  <c:v>0.50427592124244802</c:v>
                </c:pt>
                <c:pt idx="10">
                  <c:v>0.39657692792404242</c:v>
                </c:pt>
                <c:pt idx="11">
                  <c:v>0.28435010568072189</c:v>
                </c:pt>
                <c:pt idx="12">
                  <c:v>0.16966714155142759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Surv!$AG$23:$AG$24</c:f>
              <c:strCache>
                <c:ptCount val="1"/>
                <c:pt idx="0">
                  <c:v>CG 1990</c:v>
                </c:pt>
              </c:strCache>
            </c:strRef>
          </c:tx>
          <c:spPr>
            <a:ln>
              <a:prstDash val="dash"/>
            </a:ln>
          </c:spPr>
          <c:marker>
            <c:symbol val="circle"/>
            <c:size val="5"/>
          </c:marker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Surv!$AG$25:$AG$37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0.99182261003014194</c:v>
                </c:pt>
                <c:pt idx="2">
                  <c:v>0.98001377007528345</c:v>
                </c:pt>
                <c:pt idx="3">
                  <c:v>0.96329545747361212</c:v>
                </c:pt>
                <c:pt idx="4">
                  <c:v>0.94497505690684469</c:v>
                </c:pt>
                <c:pt idx="5">
                  <c:v>0.91666974033670234</c:v>
                </c:pt>
                <c:pt idx="6">
                  <c:v>0.88039803686586737</c:v>
                </c:pt>
                <c:pt idx="7">
                  <c:v>0.82389498608877487</c:v>
                </c:pt>
                <c:pt idx="8">
                  <c:v>0.73997215160359797</c:v>
                </c:pt>
                <c:pt idx="9">
                  <c:v>0.60124543542559594</c:v>
                </c:pt>
                <c:pt idx="10">
                  <c:v>0.43288957858824051</c:v>
                </c:pt>
                <c:pt idx="11">
                  <c:v>0.27561161392925448</c:v>
                </c:pt>
                <c:pt idx="12">
                  <c:v>0.11988840533035412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Surv!$AI$23:$AI$24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Surv!$AI$25:$AI$37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0.99611076935095466</c:v>
                </c:pt>
                <c:pt idx="2">
                  <c:v>0.99191431907820782</c:v>
                </c:pt>
                <c:pt idx="3">
                  <c:v>0.98581695648663381</c:v>
                </c:pt>
                <c:pt idx="4">
                  <c:v>0.9779538740280298</c:v>
                </c:pt>
                <c:pt idx="5">
                  <c:v>0.96561710505642162</c:v>
                </c:pt>
                <c:pt idx="6">
                  <c:v>0.94376051297029517</c:v>
                </c:pt>
                <c:pt idx="7">
                  <c:v>0.90502927349890272</c:v>
                </c:pt>
                <c:pt idx="8">
                  <c:v>0.84725380644163317</c:v>
                </c:pt>
                <c:pt idx="9">
                  <c:v>0.77425876731539556</c:v>
                </c:pt>
                <c:pt idx="10">
                  <c:v>0.66883562472596791</c:v>
                </c:pt>
                <c:pt idx="11">
                  <c:v>0.50602152815158619</c:v>
                </c:pt>
                <c:pt idx="12">
                  <c:v>0.34050932375720816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31616"/>
        <c:axId val="102833152"/>
      </c:lineChart>
      <c:catAx>
        <c:axId val="1028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33152"/>
        <c:crosses val="autoZero"/>
        <c:auto val="1"/>
        <c:lblAlgn val="ctr"/>
        <c:lblOffset val="100"/>
        <c:noMultiLvlLbl val="0"/>
      </c:catAx>
      <c:valAx>
        <c:axId val="102833152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283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Black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Surv!$X$3:$X$4</c:f>
              <c:strCache>
                <c:ptCount val="1"/>
                <c:pt idx="0">
                  <c:v>LTHS 1990</c:v>
                </c:pt>
              </c:strCache>
            </c:strRef>
          </c:tx>
          <c:spPr>
            <a:ln>
              <a:prstDash val="dash"/>
            </a:ln>
          </c:spPr>
          <c:marker>
            <c:symbol val="square"/>
            <c:size val="5"/>
          </c:marker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Surv!$X$5:$X$17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0.98680605886851502</c:v>
                </c:pt>
                <c:pt idx="2">
                  <c:v>0.97070732364258672</c:v>
                </c:pt>
                <c:pt idx="3">
                  <c:v>0.9470225538961502</c:v>
                </c:pt>
                <c:pt idx="4">
                  <c:v>0.92316185268527895</c:v>
                </c:pt>
                <c:pt idx="5">
                  <c:v>0.89406329024971742</c:v>
                </c:pt>
                <c:pt idx="6">
                  <c:v>0.85736456292870011</c:v>
                </c:pt>
                <c:pt idx="7">
                  <c:v>0.81057612672823354</c:v>
                </c:pt>
                <c:pt idx="8">
                  <c:v>0.74431123981984115</c:v>
                </c:pt>
                <c:pt idx="9">
                  <c:v>0.66493219413159066</c:v>
                </c:pt>
                <c:pt idx="10">
                  <c:v>0.56912625083507651</c:v>
                </c:pt>
                <c:pt idx="11">
                  <c:v>0.45227798852804074</c:v>
                </c:pt>
                <c:pt idx="12">
                  <c:v>0.31304871398952649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Surv!$Z$3:$Z$4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Surv!$Z$5:$Z$17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0.9907512362441131</c:v>
                </c:pt>
                <c:pt idx="2">
                  <c:v>0.9777863202740481</c:v>
                </c:pt>
                <c:pt idx="3">
                  <c:v>0.95762088805075762</c:v>
                </c:pt>
                <c:pt idx="4">
                  <c:v>0.93112826622639944</c:v>
                </c:pt>
                <c:pt idx="5">
                  <c:v>0.89564211311313502</c:v>
                </c:pt>
                <c:pt idx="6">
                  <c:v>0.8502198224625952</c:v>
                </c:pt>
                <c:pt idx="7">
                  <c:v>0.79792881403140115</c:v>
                </c:pt>
                <c:pt idx="8">
                  <c:v>0.73876907735908703</c:v>
                </c:pt>
                <c:pt idx="9">
                  <c:v>0.66765786762518464</c:v>
                </c:pt>
                <c:pt idx="10">
                  <c:v>0.5861217408163335</c:v>
                </c:pt>
                <c:pt idx="11">
                  <c:v>0.47958816474215865</c:v>
                </c:pt>
                <c:pt idx="12">
                  <c:v>0.34371437967710733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Surv!$AG$3:$AG$4</c:f>
              <c:strCache>
                <c:ptCount val="1"/>
                <c:pt idx="0">
                  <c:v>CG 1990</c:v>
                </c:pt>
              </c:strCache>
            </c:strRef>
          </c:tx>
          <c:spPr>
            <a:ln>
              <a:prstDash val="dash"/>
            </a:ln>
          </c:spPr>
          <c:marker>
            <c:symbol val="circle"/>
            <c:size val="5"/>
          </c:marker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Surv!$AG$5:$AG$17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0.99646131033293261</c:v>
                </c:pt>
                <c:pt idx="2">
                  <c:v>0.99142301851123593</c:v>
                </c:pt>
                <c:pt idx="3">
                  <c:v>0.98465479678989787</c:v>
                </c:pt>
                <c:pt idx="4">
                  <c:v>0.97466512975492703</c:v>
                </c:pt>
                <c:pt idx="5">
                  <c:v>0.96033164963462658</c:v>
                </c:pt>
                <c:pt idx="6">
                  <c:v>0.93789765006953674</c:v>
                </c:pt>
                <c:pt idx="7">
                  <c:v>0.89926139639512281</c:v>
                </c:pt>
                <c:pt idx="8">
                  <c:v>0.83383694012030762</c:v>
                </c:pt>
                <c:pt idx="9">
                  <c:v>0.74527518819896366</c:v>
                </c:pt>
                <c:pt idx="10">
                  <c:v>0.62676492023386832</c:v>
                </c:pt>
                <c:pt idx="11">
                  <c:v>0.46800294346777321</c:v>
                </c:pt>
                <c:pt idx="12">
                  <c:v>0.26386364527532058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Surv!$AI$3:$AI$4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Surv!$AI$5:$AI$17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0.99806840440926081</c:v>
                </c:pt>
                <c:pt idx="2">
                  <c:v>0.99492764813240098</c:v>
                </c:pt>
                <c:pt idx="3">
                  <c:v>0.99004497852691464</c:v>
                </c:pt>
                <c:pt idx="4">
                  <c:v>0.98361870837088738</c:v>
                </c:pt>
                <c:pt idx="5">
                  <c:v>0.97257612365775403</c:v>
                </c:pt>
                <c:pt idx="6">
                  <c:v>0.95507809651093856</c:v>
                </c:pt>
                <c:pt idx="7">
                  <c:v>0.9271768006864789</c:v>
                </c:pt>
                <c:pt idx="8">
                  <c:v>0.88628674896344894</c:v>
                </c:pt>
                <c:pt idx="9">
                  <c:v>0.82605425487007789</c:v>
                </c:pt>
                <c:pt idx="10">
                  <c:v>0.74430722759602996</c:v>
                </c:pt>
                <c:pt idx="11">
                  <c:v>0.62603382140152708</c:v>
                </c:pt>
                <c:pt idx="12">
                  <c:v>0.45567550510219101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76672"/>
        <c:axId val="102878208"/>
      </c:lineChart>
      <c:catAx>
        <c:axId val="10287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78208"/>
        <c:crosses val="autoZero"/>
        <c:auto val="1"/>
        <c:lblAlgn val="ctr"/>
        <c:lblOffset val="100"/>
        <c:noMultiLvlLbl val="0"/>
      </c:catAx>
      <c:valAx>
        <c:axId val="102878208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2876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Black 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Surv!$X$23:$X$24</c:f>
              <c:strCache>
                <c:ptCount val="1"/>
                <c:pt idx="0">
                  <c:v>LTHS 1990</c:v>
                </c:pt>
              </c:strCache>
            </c:strRef>
          </c:tx>
          <c:spPr>
            <a:ln>
              <a:prstDash val="dash"/>
            </a:ln>
          </c:spPr>
          <c:marker>
            <c:symbol val="square"/>
            <c:size val="5"/>
          </c:marker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Surv!$X$25:$X$37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0.96613612401040438</c:v>
                </c:pt>
                <c:pt idx="2">
                  <c:v>0.9285348234770745</c:v>
                </c:pt>
                <c:pt idx="3">
                  <c:v>0.88344178680597218</c:v>
                </c:pt>
                <c:pt idx="4">
                  <c:v>0.83311862301276862</c:v>
                </c:pt>
                <c:pt idx="5">
                  <c:v>0.77646709073791165</c:v>
                </c:pt>
                <c:pt idx="6">
                  <c:v>0.71189505161382538</c:v>
                </c:pt>
                <c:pt idx="7">
                  <c:v>0.63169867608991892</c:v>
                </c:pt>
                <c:pt idx="8">
                  <c:v>0.53639349327407404</c:v>
                </c:pt>
                <c:pt idx="9">
                  <c:v>0.43073750447225623</c:v>
                </c:pt>
                <c:pt idx="10">
                  <c:v>0.31835272135376941</c:v>
                </c:pt>
                <c:pt idx="11">
                  <c:v>0.20272011457418643</c:v>
                </c:pt>
                <c:pt idx="12">
                  <c:v>0.1054514046041833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Surv!$Z$23:$Z$24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Surv!$Z$25:$Z$37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0.97932332937925459</c:v>
                </c:pt>
                <c:pt idx="2">
                  <c:v>0.9547131070602245</c:v>
                </c:pt>
                <c:pt idx="3">
                  <c:v>0.92764201473701824</c:v>
                </c:pt>
                <c:pt idx="4">
                  <c:v>0.89806868528029704</c:v>
                </c:pt>
                <c:pt idx="5">
                  <c:v>0.85138092656468123</c:v>
                </c:pt>
                <c:pt idx="6">
                  <c:v>0.78993260645883812</c:v>
                </c:pt>
                <c:pt idx="7">
                  <c:v>0.70521358922980404</c:v>
                </c:pt>
                <c:pt idx="8">
                  <c:v>0.61281003467617978</c:v>
                </c:pt>
                <c:pt idx="9">
                  <c:v>0.50427592124244802</c:v>
                </c:pt>
                <c:pt idx="10">
                  <c:v>0.39657692792404242</c:v>
                </c:pt>
                <c:pt idx="11">
                  <c:v>0.28435010568072189</c:v>
                </c:pt>
                <c:pt idx="12">
                  <c:v>0.16966714155142759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Surv!$AG$23:$AG$24</c:f>
              <c:strCache>
                <c:ptCount val="1"/>
                <c:pt idx="0">
                  <c:v>CG 1990</c:v>
                </c:pt>
              </c:strCache>
            </c:strRef>
          </c:tx>
          <c:spPr>
            <a:ln>
              <a:prstDash val="dash"/>
            </a:ln>
          </c:spPr>
          <c:marker>
            <c:symbol val="circle"/>
            <c:size val="5"/>
          </c:marker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Surv!$AG$25:$AG$37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0.99182261003014194</c:v>
                </c:pt>
                <c:pt idx="2">
                  <c:v>0.98001377007528345</c:v>
                </c:pt>
                <c:pt idx="3">
                  <c:v>0.96329545747361212</c:v>
                </c:pt>
                <c:pt idx="4">
                  <c:v>0.94497505690684469</c:v>
                </c:pt>
                <c:pt idx="5">
                  <c:v>0.91666974033670234</c:v>
                </c:pt>
                <c:pt idx="6">
                  <c:v>0.88039803686586737</c:v>
                </c:pt>
                <c:pt idx="7">
                  <c:v>0.82389498608877487</c:v>
                </c:pt>
                <c:pt idx="8">
                  <c:v>0.73997215160359797</c:v>
                </c:pt>
                <c:pt idx="9">
                  <c:v>0.60124543542559594</c:v>
                </c:pt>
                <c:pt idx="10">
                  <c:v>0.43288957858824051</c:v>
                </c:pt>
                <c:pt idx="11">
                  <c:v>0.27561161392925448</c:v>
                </c:pt>
                <c:pt idx="12">
                  <c:v>0.11988840533035412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Surv!$AI$23:$AI$24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Surv!$W$25:$W$37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Surv!$AI$25:$AI$37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0.99611076935095466</c:v>
                </c:pt>
                <c:pt idx="2">
                  <c:v>0.99191431907820782</c:v>
                </c:pt>
                <c:pt idx="3">
                  <c:v>0.98581695648663381</c:v>
                </c:pt>
                <c:pt idx="4">
                  <c:v>0.9779538740280298</c:v>
                </c:pt>
                <c:pt idx="5">
                  <c:v>0.96561710505642162</c:v>
                </c:pt>
                <c:pt idx="6">
                  <c:v>0.94376051297029517</c:v>
                </c:pt>
                <c:pt idx="7">
                  <c:v>0.90502927349890272</c:v>
                </c:pt>
                <c:pt idx="8">
                  <c:v>0.84725380644163317</c:v>
                </c:pt>
                <c:pt idx="9">
                  <c:v>0.77425876731539556</c:v>
                </c:pt>
                <c:pt idx="10">
                  <c:v>0.66883562472596791</c:v>
                </c:pt>
                <c:pt idx="11">
                  <c:v>0.50602152815158619</c:v>
                </c:pt>
                <c:pt idx="12">
                  <c:v>0.34050932375720816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905344"/>
        <c:axId val="102906880"/>
      </c:lineChart>
      <c:catAx>
        <c:axId val="10290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906880"/>
        <c:crosses val="autoZero"/>
        <c:auto val="1"/>
        <c:lblAlgn val="ctr"/>
        <c:lblOffset val="100"/>
        <c:noMultiLvlLbl val="0"/>
      </c:catAx>
      <c:valAx>
        <c:axId val="102906880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290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Black Women</a:t>
            </a:r>
          </a:p>
        </c:rich>
      </c:tx>
      <c:layout>
        <c:manualLayout>
          <c:xMode val="edge"/>
          <c:yMode val="edge"/>
          <c:x val="0.77268820120889148"/>
          <c:y val="3.3402930076971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20622954045636E-2"/>
          <c:y val="3.090472405979738E-2"/>
          <c:w val="0.94166697247950393"/>
          <c:h val="0.89936205663856938"/>
        </c:manualLayout>
      </c:layout>
      <c:lineChart>
        <c:grouping val="standard"/>
        <c:varyColors val="0"/>
        <c:ser>
          <c:idx val="1"/>
          <c:order val="0"/>
          <c:tx>
            <c:strRef>
              <c:f>Surv!$X$3:$X$4</c:f>
              <c:strCache>
                <c:ptCount val="1"/>
                <c:pt idx="0">
                  <c:v>LTHS 1990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Surv!$X$5:$X$17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0.98680605886851502</c:v>
                </c:pt>
                <c:pt idx="2">
                  <c:v>0.97070732364258672</c:v>
                </c:pt>
                <c:pt idx="3">
                  <c:v>0.9470225538961502</c:v>
                </c:pt>
                <c:pt idx="4">
                  <c:v>0.92316185268527895</c:v>
                </c:pt>
                <c:pt idx="5">
                  <c:v>0.89406329024971742</c:v>
                </c:pt>
                <c:pt idx="6">
                  <c:v>0.85736456292870011</c:v>
                </c:pt>
                <c:pt idx="7">
                  <c:v>0.81057612672823354</c:v>
                </c:pt>
                <c:pt idx="8">
                  <c:v>0.74431123981984115</c:v>
                </c:pt>
                <c:pt idx="9">
                  <c:v>0.66493219413159066</c:v>
                </c:pt>
                <c:pt idx="10">
                  <c:v>0.56912625083507651</c:v>
                </c:pt>
                <c:pt idx="11">
                  <c:v>0.45227798852804074</c:v>
                </c:pt>
                <c:pt idx="12">
                  <c:v>0.31304871398952649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Surv!$Z$3:$Z$4</c:f>
              <c:strCache>
                <c:ptCount val="1"/>
                <c:pt idx="0">
                  <c:v>LTHS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Surv!$Z$5:$Z$17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0.9907512362441131</c:v>
                </c:pt>
                <c:pt idx="2">
                  <c:v>0.9777863202740481</c:v>
                </c:pt>
                <c:pt idx="3">
                  <c:v>0.95762088805075762</c:v>
                </c:pt>
                <c:pt idx="4">
                  <c:v>0.93112826622639944</c:v>
                </c:pt>
                <c:pt idx="5">
                  <c:v>0.89564211311313502</c:v>
                </c:pt>
                <c:pt idx="6">
                  <c:v>0.8502198224625952</c:v>
                </c:pt>
                <c:pt idx="7">
                  <c:v>0.79792881403140115</c:v>
                </c:pt>
                <c:pt idx="8">
                  <c:v>0.73876907735908703</c:v>
                </c:pt>
                <c:pt idx="9">
                  <c:v>0.66765786762518464</c:v>
                </c:pt>
                <c:pt idx="10">
                  <c:v>0.5861217408163335</c:v>
                </c:pt>
                <c:pt idx="11">
                  <c:v>0.47958816474215865</c:v>
                </c:pt>
                <c:pt idx="12">
                  <c:v>0.34371437967710733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Surv!$AG$3:$AG$4</c:f>
              <c:strCache>
                <c:ptCount val="1"/>
                <c:pt idx="0">
                  <c:v>CG 1990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Surv!$AG$5:$AG$17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0.99646131033293261</c:v>
                </c:pt>
                <c:pt idx="2">
                  <c:v>0.99142301851123593</c:v>
                </c:pt>
                <c:pt idx="3">
                  <c:v>0.98465479678989787</c:v>
                </c:pt>
                <c:pt idx="4">
                  <c:v>0.97466512975492703</c:v>
                </c:pt>
                <c:pt idx="5">
                  <c:v>0.96033164963462658</c:v>
                </c:pt>
                <c:pt idx="6">
                  <c:v>0.93789765006953674</c:v>
                </c:pt>
                <c:pt idx="7">
                  <c:v>0.89926139639512281</c:v>
                </c:pt>
                <c:pt idx="8">
                  <c:v>0.83383694012030762</c:v>
                </c:pt>
                <c:pt idx="9">
                  <c:v>0.74527518819896366</c:v>
                </c:pt>
                <c:pt idx="10">
                  <c:v>0.62676492023386832</c:v>
                </c:pt>
                <c:pt idx="11">
                  <c:v>0.46800294346777321</c:v>
                </c:pt>
                <c:pt idx="12">
                  <c:v>0.26386364527532058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Surv!$AI$3:$AI$4</c:f>
              <c:strCache>
                <c:ptCount val="1"/>
                <c:pt idx="0">
                  <c:v>CG 2010</c:v>
                </c:pt>
              </c:strCache>
            </c:strRef>
          </c:tx>
          <c:cat>
            <c:numRef>
              <c:f>Surv!$W$5:$W$17</c:f>
              <c:numCache>
                <c:formatCode>General</c:formatCode>
                <c:ptCount val="13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</c:numCache>
            </c:numRef>
          </c:cat>
          <c:val>
            <c:numRef>
              <c:f>Surv!$AI$5:$AI$17</c:f>
              <c:numCache>
                <c:formatCode>0.000</c:formatCode>
                <c:ptCount val="13"/>
                <c:pt idx="0" formatCode="0.00">
                  <c:v>1</c:v>
                </c:pt>
                <c:pt idx="1">
                  <c:v>0.99806840440926081</c:v>
                </c:pt>
                <c:pt idx="2">
                  <c:v>0.99492764813240098</c:v>
                </c:pt>
                <c:pt idx="3">
                  <c:v>0.99004497852691464</c:v>
                </c:pt>
                <c:pt idx="4">
                  <c:v>0.98361870837088738</c:v>
                </c:pt>
                <c:pt idx="5">
                  <c:v>0.97257612365775403</c:v>
                </c:pt>
                <c:pt idx="6">
                  <c:v>0.95507809651093856</c:v>
                </c:pt>
                <c:pt idx="7">
                  <c:v>0.9271768006864789</c:v>
                </c:pt>
                <c:pt idx="8">
                  <c:v>0.88628674896344894</c:v>
                </c:pt>
                <c:pt idx="9">
                  <c:v>0.82605425487007789</c:v>
                </c:pt>
                <c:pt idx="10">
                  <c:v>0.74430722759602996</c:v>
                </c:pt>
                <c:pt idx="11">
                  <c:v>0.62603382140152708</c:v>
                </c:pt>
                <c:pt idx="12">
                  <c:v>0.45567550510219101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816128"/>
        <c:axId val="76018048"/>
      </c:lineChart>
      <c:catAx>
        <c:axId val="7481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018048"/>
        <c:crosses val="autoZero"/>
        <c:auto val="1"/>
        <c:lblAlgn val="ctr"/>
        <c:lblOffset val="100"/>
        <c:noMultiLvlLbl val="0"/>
      </c:catAx>
      <c:valAx>
        <c:axId val="76018048"/>
        <c:scaling>
          <c:orientation val="minMax"/>
          <c:max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481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4400699912511"/>
          <c:y val="0.36053514144065324"/>
          <c:w val="0.19853048283494479"/>
          <c:h val="0.28199480836718971"/>
        </c:manualLayout>
      </c:layout>
      <c:overlay val="0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3F5BB2-1853-469D-AAA7-8D2078ACC496}" type="datetimeFigureOut">
              <a:rPr lang="en-US" smtClean="0"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5B7B686-441E-4CC3-90AB-78226871482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image" Target="../media/image4.png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The Implications of Differential Trends in Mortality for Social Security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John Bound, </a:t>
            </a:r>
            <a:r>
              <a:rPr lang="en-US" b="1" dirty="0" err="1" smtClean="0"/>
              <a:t>Arline</a:t>
            </a:r>
            <a:r>
              <a:rPr lang="en-US" b="1" dirty="0" smtClean="0"/>
              <a:t> </a:t>
            </a:r>
            <a:r>
              <a:rPr lang="en-US" b="1" dirty="0" err="1" smtClean="0"/>
              <a:t>Geronimus</a:t>
            </a:r>
            <a:r>
              <a:rPr lang="en-US" b="1" dirty="0" smtClean="0"/>
              <a:t>, Javier Rodriguez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i="1" dirty="0" smtClean="0"/>
              <a:t>University </a:t>
            </a:r>
            <a:r>
              <a:rPr lang="en-US" i="1" dirty="0"/>
              <a:t>of </a:t>
            </a:r>
            <a:r>
              <a:rPr lang="en-US" i="1" dirty="0" smtClean="0"/>
              <a:t>Michigan</a:t>
            </a:r>
          </a:p>
          <a:p>
            <a:endParaRPr lang="en-US" i="1" dirty="0"/>
          </a:p>
          <a:p>
            <a:r>
              <a:rPr lang="en-US" b="1" dirty="0" smtClean="0"/>
              <a:t>Timothy </a:t>
            </a:r>
            <a:r>
              <a:rPr lang="en-US" b="1" dirty="0" err="1" smtClean="0"/>
              <a:t>Waidmann</a:t>
            </a:r>
            <a:endParaRPr lang="en-US" b="1" dirty="0" smtClean="0"/>
          </a:p>
          <a:p>
            <a:r>
              <a:rPr lang="en-US" i="1" dirty="0" smtClean="0"/>
              <a:t>Urban Institute</a:t>
            </a:r>
          </a:p>
        </p:txBody>
      </p:sp>
    </p:spTree>
    <p:extLst>
      <p:ext uri="{BB962C8B-B14F-4D97-AF65-F5344CB8AC3E}">
        <p14:creationId xmlns:p14="http://schemas.microsoft.com/office/powerpoint/2010/main" val="2737504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876800"/>
          </a:xfrm>
        </p:spPr>
        <p:txBody>
          <a:bodyPr/>
          <a:lstStyle/>
          <a:p>
            <a:r>
              <a:rPr lang="en-US" dirty="0" smtClean="0"/>
              <a:t>Using Educational Attainment Levels we replicated </a:t>
            </a:r>
            <a:r>
              <a:rPr lang="en-US" dirty="0" err="1" smtClean="0"/>
              <a:t>Olshansky</a:t>
            </a:r>
            <a:r>
              <a:rPr lang="en-US" dirty="0" smtClean="0"/>
              <a:t> et al.</a:t>
            </a:r>
          </a:p>
          <a:p>
            <a:endParaRPr lang="en-US" dirty="0"/>
          </a:p>
          <a:p>
            <a:r>
              <a:rPr lang="en-US" dirty="0" smtClean="0"/>
              <a:t>But, the fraction of the US population graduating from high school rose dramatically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   As a result, high school drop outs are becoming a more and more select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High School Graduation Rates, by Birth Cohort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0798237"/>
              </p:ext>
            </p:extLst>
          </p:nvPr>
        </p:nvGraphicFramePr>
        <p:xfrm>
          <a:off x="76200" y="1676400"/>
          <a:ext cx="9067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6400800"/>
            <a:ext cx="4629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Authors’ calculations using IPUMS Census data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252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use educational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dramatic rise in the fraction of the population finishing high school, stratifying by rank in the educational distribution would seem to be a plausible alternative to using education levels.</a:t>
            </a:r>
          </a:p>
          <a:p>
            <a:endParaRPr lang="en-US" dirty="0"/>
          </a:p>
          <a:p>
            <a:r>
              <a:rPr lang="en-US" dirty="0" smtClean="0"/>
              <a:t>We stratified by gender and race, distinguishing between those in the bottom 25 percent and top 75 percent of their gender and race specific cohorts.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Survival by educational rank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0643513" y="1600200"/>
          <a:ext cx="67056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643513" y="5824538"/>
          <a:ext cx="6705600" cy="418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45952" y="6182380"/>
            <a:ext cx="309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Source: Authors’ calculations from NVSS &amp; Census data</a:t>
            </a:r>
            <a:endParaRPr lang="en-US" sz="14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88720"/>
            <a:ext cx="4447979" cy="557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Survival Probabilities to 65 and 85, by educational rank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19836087"/>
                  </p:ext>
                </p:extLst>
              </p:nvPr>
            </p:nvGraphicFramePr>
            <p:xfrm>
              <a:off x="457200" y="1600200"/>
              <a:ext cx="8229600" cy="45034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5920"/>
                    <a:gridCol w="1645920"/>
                    <a:gridCol w="1645920"/>
                    <a:gridCol w="1645920"/>
                    <a:gridCol w="1645920"/>
                  </a:tblGrid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gridSpan="4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White Women</a:t>
                          </a: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Bottom </a:t>
                          </a:r>
                          <a:r>
                            <a:rPr lang="en-US" sz="2400" b="0" i="0" u="none" strike="noStrike" dirty="0" smtClean="0">
                              <a:effectLst/>
                              <a:latin typeface="Arial"/>
                            </a:rPr>
                            <a:t>25%</a:t>
                          </a:r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Top </a:t>
                          </a:r>
                          <a:r>
                            <a:rPr lang="en-US" sz="2400" b="0" i="0" u="none" strike="noStrike" dirty="0" smtClean="0">
                              <a:effectLst/>
                              <a:latin typeface="Arial"/>
                            </a:rPr>
                            <a:t>75%</a:t>
                          </a:r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65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85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65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85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1990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0.844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0.384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0.890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0.418</a:t>
                          </a: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0.854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0.369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0.915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0.508</a:t>
                          </a: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1" u="none" strike="noStrike" dirty="0">
                              <a:effectLst/>
                              <a:latin typeface="Arial"/>
                            </a:rPr>
                            <a:t>Change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+0.010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>
                              <a:effectLst/>
                              <a:latin typeface="Arial"/>
                            </a:rPr>
                            <a:t>-0.014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+0.025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+0.090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1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solidFill>
                                <a:schemeClr val="bg1"/>
                              </a:solidFill>
                              <a:effectLst/>
                              <a:latin typeface="Arial"/>
                            </a:rPr>
                            <a:t>White Men</a:t>
                          </a:r>
                        </a:p>
                      </a:txBody>
                      <a:tcPr marL="9525" marR="9525" marT="9525" marB="0" anchor="b"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endParaRPr lang="en-US" sz="2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2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Bottom </a:t>
                          </a:r>
                          <a:r>
                            <a:rPr lang="en-US" sz="2400" b="0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25%</a:t>
                          </a:r>
                          <a:endParaRPr lang="en-US" sz="2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2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Top </a:t>
                          </a:r>
                          <a:r>
                            <a:rPr lang="en-US" sz="2400" b="0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75%</a:t>
                          </a:r>
                          <a:endParaRPr lang="en-US" sz="2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65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85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65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85</m:t>
                                    </m:r>
                                  </m:sub>
                                </m:sSub>
                                <m:r>
                                  <a:rPr lang="en-US" sz="2400" b="0" i="1" u="none" strike="noStrike" dirty="0" smtClean="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1990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0.713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0.160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0.810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0.209</a:t>
                          </a: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0.753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0.208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0.872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0.368</a:t>
                          </a:r>
                        </a:p>
                      </a:txBody>
                      <a:tcPr marL="9525" marR="9525" marT="9525" marB="0" anchor="b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1" u="none" strike="noStrike">
                              <a:effectLst/>
                              <a:latin typeface="Arial"/>
                            </a:rPr>
                            <a:t>Change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+0.040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+0.047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+0.062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+0.159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19836087"/>
                  </p:ext>
                </p:extLst>
              </p:nvPr>
            </p:nvGraphicFramePr>
            <p:xfrm>
              <a:off x="457200" y="1600200"/>
              <a:ext cx="8229600" cy="45034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5920"/>
                    <a:gridCol w="1645920"/>
                    <a:gridCol w="1645920"/>
                    <a:gridCol w="1645920"/>
                    <a:gridCol w="1645920"/>
                  </a:tblGrid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gridSpan="4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White Women</a:t>
                          </a: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Bottom </a:t>
                          </a:r>
                          <a:r>
                            <a:rPr lang="en-US" sz="2400" b="0" i="0" u="none" strike="noStrike" dirty="0" smtClean="0">
                              <a:effectLst/>
                              <a:latin typeface="Arial"/>
                            </a:rPr>
                            <a:t>25%</a:t>
                          </a:r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Top </a:t>
                          </a:r>
                          <a:r>
                            <a:rPr lang="en-US" sz="2400" b="0" i="0" u="none" strike="noStrike" dirty="0" smtClean="0">
                              <a:effectLst/>
                              <a:latin typeface="Arial"/>
                            </a:rPr>
                            <a:t>75%</a:t>
                          </a:r>
                          <a:endParaRPr lang="en-US" sz="2400" b="0" i="0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100000" t="-220968" r="-300000" b="-94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200000" t="-220968" r="-200000" b="-94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300000" t="-220968" r="-100000" b="-94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400000" t="-220968" b="-941935"/>
                          </a:stretch>
                        </a:blipFill>
                      </a:tcPr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1990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0.844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0.384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0.890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0.418</a:t>
                          </a: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0.854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0.369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0.915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0.508</a:t>
                          </a: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1" u="none" strike="noStrike" dirty="0">
                              <a:effectLst/>
                              <a:latin typeface="Arial"/>
                            </a:rPr>
                            <a:t>Change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+0.010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>
                              <a:effectLst/>
                              <a:latin typeface="Arial"/>
                            </a:rPr>
                            <a:t>-0.014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+0.025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+0.090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1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solidFill>
                                <a:schemeClr val="bg1"/>
                              </a:solidFill>
                              <a:effectLst/>
                              <a:latin typeface="Arial"/>
                            </a:rPr>
                            <a:t>White Men</a:t>
                          </a:r>
                        </a:p>
                      </a:txBody>
                      <a:tcPr marL="9525" marR="9525" marT="9525" marB="0" anchor="b"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endParaRPr lang="en-US" sz="2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2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Bottom </a:t>
                          </a:r>
                          <a:r>
                            <a:rPr lang="en-US" sz="2400" b="0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25%</a:t>
                          </a:r>
                          <a:endParaRPr lang="en-US" sz="2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2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Top </a:t>
                          </a:r>
                          <a:r>
                            <a:rPr lang="en-US" sz="2400" b="0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+mn-ea"/>
                              <a:cs typeface="+mn-cs"/>
                            </a:rPr>
                            <a:t>75%</a:t>
                          </a:r>
                          <a:endParaRPr lang="en-US" sz="2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endParaRPr lang="en-US" sz="2400" b="0" i="0" u="none" strike="noStrike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100000" t="-816129" r="-300000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200000" t="-816129" r="-200000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300000" t="-816129" r="-100000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400000" t="-816129" b="-346774"/>
                          </a:stretch>
                        </a:blipFill>
                      </a:tcPr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1990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0.713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0.160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0.810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0.209</a:t>
                          </a: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0.753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0.208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>
                              <a:effectLst/>
                              <a:latin typeface="Arial"/>
                            </a:rPr>
                            <a:t>0.872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>
                              <a:effectLst/>
                              <a:latin typeface="Arial"/>
                            </a:rPr>
                            <a:t>0.368</a:t>
                          </a: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US" sz="2400" b="0" i="1" u="none" strike="noStrike">
                              <a:effectLst/>
                              <a:latin typeface="Arial"/>
                            </a:rPr>
                            <a:t>Change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+0.040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+0.047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+0.062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1" u="none" strike="noStrike" dirty="0" smtClean="0">
                              <a:effectLst/>
                              <a:latin typeface="Arial"/>
                            </a:rPr>
                            <a:t>+0.159</a:t>
                          </a:r>
                          <a:endParaRPr lang="en-US" sz="2400" b="0" i="1" u="none" strike="noStrike" dirty="0">
                            <a:effectLst/>
                            <a:latin typeface="Arial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761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white women, little change amongst the bottom 25 percent. Significant gains for the top 75 percent.</a:t>
            </a:r>
          </a:p>
          <a:p>
            <a:endParaRPr lang="en-US" dirty="0"/>
          </a:p>
          <a:p>
            <a:r>
              <a:rPr lang="en-US" dirty="0" smtClean="0"/>
              <a:t>For white men, gains for both, but larger gains for those in the top 75 percent.</a:t>
            </a:r>
          </a:p>
          <a:p>
            <a:endParaRPr lang="en-US" dirty="0" smtClean="0"/>
          </a:p>
          <a:p>
            <a:r>
              <a:rPr lang="en-US" dirty="0" smtClean="0"/>
              <a:t>When stratifying by quartile, one finds evidence of increased dispersion of life expectancy, but no evidence of any drop for the bottom quartile.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Problems with Education Data in Vital Statistics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Preceding statistics require matching education levels between census surveys and death certificates. This is not straightforward</a:t>
            </a:r>
          </a:p>
          <a:p>
            <a:pPr lvl="1"/>
            <a:r>
              <a:rPr lang="en-US" dirty="0" smtClean="0"/>
              <a:t>Coding changes over time in both sources, </a:t>
            </a:r>
            <a:r>
              <a:rPr lang="en-US" u="sng" dirty="0" smtClean="0"/>
              <a:t>never</a:t>
            </a:r>
            <a:r>
              <a:rPr lang="en-US" dirty="0" smtClean="0"/>
              <a:t> identical</a:t>
            </a:r>
          </a:p>
          <a:p>
            <a:pPr lvl="1"/>
            <a:r>
              <a:rPr lang="en-US" dirty="0" smtClean="0"/>
              <a:t>In 2010 death certificates, two alternative coding schemes used</a:t>
            </a:r>
          </a:p>
          <a:p>
            <a:pPr lvl="1"/>
            <a:r>
              <a:rPr lang="en-US" dirty="0" smtClean="0"/>
              <a:t>Many death records missing, sometimes for entire states</a:t>
            </a:r>
          </a:p>
          <a:p>
            <a:pPr lvl="1"/>
            <a:r>
              <a:rPr lang="en-US" dirty="0" smtClean="0"/>
              <a:t>Need imputations to get complete counts from both sources</a:t>
            </a:r>
          </a:p>
          <a:p>
            <a:pPr lvl="1"/>
            <a:r>
              <a:rPr lang="en-US" dirty="0" smtClean="0"/>
              <a:t>Even when not missing, evidence of misreporting of education by next of kin to funeral director (</a:t>
            </a:r>
            <a:r>
              <a:rPr lang="en-US" dirty="0" err="1" smtClean="0"/>
              <a:t>Rostron</a:t>
            </a:r>
            <a:r>
              <a:rPr lang="en-US" dirty="0" smtClean="0"/>
              <a:t> et al., 2010)</a:t>
            </a:r>
          </a:p>
          <a:p>
            <a:pPr lvl="2"/>
            <a:r>
              <a:rPr lang="en-US" dirty="0" smtClean="0"/>
              <a:t>National Longitudinal Morality Study: 28% of death certificate reports do not match earlier CPS self-reports in linked data. </a:t>
            </a:r>
          </a:p>
          <a:p>
            <a:pPr lvl="2"/>
            <a:r>
              <a:rPr lang="en-US" dirty="0" smtClean="0"/>
              <a:t>20% of LTHS reported as HS Graduates (or more) on death certificate</a:t>
            </a:r>
          </a:p>
          <a:p>
            <a:pPr lvl="2"/>
            <a:r>
              <a:rPr lang="en-US" dirty="0" smtClean="0"/>
              <a:t>6% of HS graduates (or more) reported as LTHS</a:t>
            </a:r>
          </a:p>
          <a:p>
            <a:pPr lvl="2"/>
            <a:r>
              <a:rPr lang="en-US" dirty="0" smtClean="0"/>
              <a:t>More </a:t>
            </a:r>
            <a:r>
              <a:rPr lang="en-US" dirty="0" err="1" smtClean="0"/>
              <a:t>mis</a:t>
            </a:r>
            <a:r>
              <a:rPr lang="en-US" dirty="0" smtClean="0"/>
              <a:t>-reporting for non-whites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00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Look at over all survival curves.</a:t>
            </a:r>
          </a:p>
          <a:p>
            <a:endParaRPr lang="en-US" dirty="0" smtClean="0"/>
          </a:p>
          <a:p>
            <a:r>
              <a:rPr lang="en-US" dirty="0" smtClean="0"/>
              <a:t>If a segment of the population is dying at younger ages, while others are living longer, one should see two closely related patterns.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1. There should be a spreading out of the distribution 		of the age at death, with more dying at young 		ages at the same time that more are dying at 		older ages.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The probability a person reaches the age of 45 or 		65 should drop, while the probability they 			reach 75 or 85 should rise.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need to use data on education for this.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Distribution of Life Table Age at Death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2" y="1219200"/>
            <a:ext cx="3801979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2" y="3505200"/>
            <a:ext cx="3801979" cy="274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66" y="1209923"/>
            <a:ext cx="3810336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7" y="3505200"/>
            <a:ext cx="3794565" cy="2743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1237" y="6400800"/>
            <a:ext cx="3524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Published NCHS Life Tables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4353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(Period) Life Table Survival Curves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477000"/>
            <a:ext cx="4650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Authors’ calculations from NVSS &amp; Census data</a:t>
            </a:r>
            <a:endParaRPr lang="en-US" sz="1400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3" y="1264920"/>
            <a:ext cx="4165049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8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Life expectancy in the U.S. has risen substantially since the Social Security Program was enacted into law.</a:t>
            </a:r>
          </a:p>
          <a:p>
            <a:pPr lvl="1"/>
            <a:r>
              <a:rPr lang="en-US" dirty="0" smtClean="0"/>
              <a:t>Life </a:t>
            </a:r>
            <a:r>
              <a:rPr lang="en-US" dirty="0"/>
              <a:t>expectancy at 25 rose from 69 to 80 between 1940 and 2010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Evidence also suggests elderly morbidity has improved.</a:t>
            </a:r>
          </a:p>
          <a:p>
            <a:endParaRPr lang="en-US" dirty="0"/>
          </a:p>
          <a:p>
            <a:r>
              <a:rPr lang="en-US" dirty="0" smtClean="0"/>
              <a:t>Under these circumstances, it would seem natural to raise the Social Security Retirement ages.</a:t>
            </a:r>
          </a:p>
          <a:p>
            <a:endParaRPr lang="en-US" dirty="0"/>
          </a:p>
          <a:p>
            <a:r>
              <a:rPr lang="en-US" dirty="0" smtClean="0"/>
              <a:t>However there is also evidence that gains in life expectancy and morbidity have not been equally shared.  </a:t>
            </a:r>
            <a:endParaRPr lang="en-US" dirty="0"/>
          </a:p>
          <a:p>
            <a:pPr lvl="1"/>
            <a:r>
              <a:rPr lang="en-US" dirty="0" smtClean="0"/>
              <a:t>Researches have consistently found evidence that the gains have been concentrated amongst advantaged members of the population (e.g. Waldron, 2007).  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7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(Period) Life Table Survival Curves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477000"/>
            <a:ext cx="4650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Authors’ calculations from NVSS &amp; Census data</a:t>
            </a:r>
            <a:endParaRPr lang="en-US" sz="1400" i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3" y="1264920"/>
            <a:ext cx="4174290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1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Dispersion of life expectancy (post 25)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38287"/>
            <a:ext cx="5956300" cy="432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0081" y="6477000"/>
            <a:ext cx="4650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Authors’ calculations from NVSS &amp; Census data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820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age at death appears to be shifting out for black and white men and women.</a:t>
            </a:r>
          </a:p>
          <a:p>
            <a:endParaRPr lang="en-US" dirty="0" smtClean="0"/>
          </a:p>
          <a:p>
            <a:r>
              <a:rPr lang="en-US" dirty="0" smtClean="0"/>
              <a:t>Survival curves shift out for black and white men and women.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Alternative Way to Look at 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same data, we can calculate the probability a 25 year old makes it to 65, 75 or 85.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to age </a:t>
            </a:r>
            <a:r>
              <a:rPr lang="en-US" smtClean="0"/>
              <a:t>65,75 and 85</a:t>
            </a:r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998393"/>
              </p:ext>
            </p:extLst>
          </p:nvPr>
        </p:nvGraphicFramePr>
        <p:xfrm>
          <a:off x="533400" y="14478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70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whites, there is not much change in the chances a 25 year old reaches 65.  Roughly 11% of white women and 20% of white men who reach it to 25 do not reach it to 65.</a:t>
            </a:r>
          </a:p>
          <a:p>
            <a:endParaRPr lang="en-US" dirty="0" smtClean="0"/>
          </a:p>
          <a:p>
            <a:r>
              <a:rPr lang="en-US" dirty="0" smtClean="0"/>
              <a:t>The chances Black men and women make it to 65 is substantially less than it is for their white counterparts, but here we see improvements.</a:t>
            </a:r>
          </a:p>
          <a:p>
            <a:endParaRPr lang="en-US" dirty="0" smtClean="0"/>
          </a:p>
          <a:p>
            <a:r>
              <a:rPr lang="en-US" dirty="0" smtClean="0"/>
              <a:t>Improvements at 75 are uniformly larger than improvements at 65.  For whites improvements at 85 are larger still.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we use levels of educational attainment we replicate </a:t>
            </a:r>
            <a:r>
              <a:rPr lang="en-US" dirty="0" err="1" smtClean="0"/>
              <a:t>Olshansky</a:t>
            </a:r>
            <a:r>
              <a:rPr lang="en-US" dirty="0" smtClean="0"/>
              <a:t> et al.’s findings.  Survival prospects worsened for white high school drop outs.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we stratify education by rank in the distribution, contrasting the bottom quartile to the top three quartiles, we find evidence of an increased dispersion of survival prospects, </a:t>
            </a:r>
            <a:r>
              <a:rPr lang="en-US" smtClean="0"/>
              <a:t>but no </a:t>
            </a:r>
            <a:r>
              <a:rPr lang="en-US" dirty="0" smtClean="0"/>
              <a:t>evidence that survival prospects for the bottom quartile of the education distributio</a:t>
            </a:r>
            <a:r>
              <a:rPr lang="en-US" dirty="0"/>
              <a:t>n</a:t>
            </a:r>
            <a:r>
              <a:rPr lang="en-US" dirty="0" smtClean="0"/>
              <a:t> is getting worse. 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Examining survival curves for White and Black men and women, we find little evidence of any increased dispersion of survival prospects.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 and 3 together suggest a compression of mortality within but not between education groups.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24595" y="527049"/>
            <a:ext cx="8767005" cy="6178551"/>
            <a:chOff x="107950" y="420688"/>
            <a:chExt cx="9731375" cy="7226544"/>
          </a:xfrm>
        </p:grpSpPr>
        <p:sp>
          <p:nvSpPr>
            <p:cNvPr id="5" name="Text Box 1"/>
            <p:cNvSpPr txBox="1">
              <a:spLocks noChangeArrowheads="1"/>
            </p:cNvSpPr>
            <p:nvPr/>
          </p:nvSpPr>
          <p:spPr bwMode="auto">
            <a:xfrm>
              <a:off x="358775" y="420688"/>
              <a:ext cx="93630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5pPr>
              <a:lvl6pPr marL="15367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6pPr>
              <a:lvl7pPr marL="19939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7pPr>
              <a:lvl8pPr marL="24511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8pPr>
              <a:lvl9pPr marL="29083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9pPr>
            </a:lstStyle>
            <a:p>
              <a:pPr algn="ctr"/>
              <a:r>
                <a:rPr lang="en-GB" altLang="en-US" sz="1600" b="1">
                  <a:latin typeface="Arial" charset="0"/>
                </a:rPr>
                <a:t>Life Expectancy At Birth, By Years Of Education At Age 25 For White Females, 1990–2008. </a:t>
              </a: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825" y="6840538"/>
              <a:ext cx="2095500" cy="417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775" y="1147763"/>
              <a:ext cx="8604250" cy="5256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39775" y="6583363"/>
              <a:ext cx="4319588" cy="255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5pPr>
              <a:lvl6pPr marL="15367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6pPr>
              <a:lvl7pPr marL="19939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7pPr>
              <a:lvl8pPr marL="24511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8pPr>
              <a:lvl9pPr marL="29083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9pPr>
            </a:lstStyle>
            <a:p>
              <a:r>
                <a:rPr lang="en-GB" altLang="en-US" sz="1200" b="1">
                  <a:latin typeface="Arial" charset="0"/>
                </a:rPr>
                <a:t>Olshansky S J et al. Health Aff 2012;31:1803-1813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07950" y="7289801"/>
              <a:ext cx="5435600" cy="357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85725" indent="-85725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5pPr>
              <a:lvl6pPr marL="15367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6pPr>
              <a:lvl7pPr marL="19939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7pPr>
              <a:lvl8pPr marL="24511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8pPr>
              <a:lvl9pPr marL="2908300" indent="-2159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sgothic" charset="0"/>
                  <a:cs typeface="msgothic" charset="0"/>
                </a:defRPr>
              </a:lvl9pPr>
            </a:lstStyle>
            <a:p>
              <a:r>
                <a:rPr lang="en-GB" altLang="en-US" sz="1000">
                  <a:latin typeface="Arial" charset="0"/>
                </a:rPr>
                <a:t>©2012 by Project HOPE - The People-to-People Health Foundation, Inc.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687512" y="2713037"/>
              <a:ext cx="2057400" cy="3690938"/>
            </a:xfrm>
            <a:prstGeom prst="ellips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7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in Life Expectancy at Age 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061568"/>
              </p:ext>
            </p:extLst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Non-Hispanic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White Women, LTHS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Non-Hispanic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White Men, LTHS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25780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Olshansky</a:t>
            </a:r>
            <a:r>
              <a:rPr lang="en-US" dirty="0" smtClean="0"/>
              <a:t>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3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of a war or a major epidemic drops in life expectancy of 3 to 5 years in a developed country are virtually unprecedented.</a:t>
            </a:r>
          </a:p>
          <a:p>
            <a:endParaRPr lang="en-US" dirty="0"/>
          </a:p>
          <a:p>
            <a:r>
              <a:rPr lang="en-US" dirty="0" smtClean="0"/>
              <a:t>Point of this project was to re-examine the evidence.   Is </a:t>
            </a:r>
            <a:r>
              <a:rPr lang="en-US" dirty="0" err="1"/>
              <a:t>Olshansky</a:t>
            </a:r>
            <a:r>
              <a:rPr lang="en-US" dirty="0"/>
              <a:t> et </a:t>
            </a:r>
            <a:r>
              <a:rPr lang="en-US" dirty="0" smtClean="0"/>
              <a:t>al.’s  finding robust.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Deaths: National Vital Statistics System, Multiple Cause of Death files, 1990, 2000 &amp; 2010</a:t>
            </a:r>
          </a:p>
          <a:p>
            <a:endParaRPr lang="en-US" sz="2800" dirty="0" smtClean="0"/>
          </a:p>
          <a:p>
            <a:r>
              <a:rPr lang="en-US" sz="2800" dirty="0" smtClean="0"/>
              <a:t>Population: IPUMS US Census data</a:t>
            </a:r>
          </a:p>
          <a:p>
            <a:pPr lvl="1"/>
            <a:r>
              <a:rPr lang="en-US" sz="2400" dirty="0" smtClean="0"/>
              <a:t>Decennial census, 1940-2000</a:t>
            </a:r>
          </a:p>
          <a:p>
            <a:pPr lvl="1"/>
            <a:r>
              <a:rPr lang="en-US" sz="2400" dirty="0" smtClean="0"/>
              <a:t>American Community Survey, 2001-2010</a:t>
            </a:r>
          </a:p>
          <a:p>
            <a:pPr marL="274320" lvl="1" indent="0">
              <a:buNone/>
            </a:pPr>
            <a:endParaRPr lang="en-US" sz="2400" dirty="0"/>
          </a:p>
          <a:p>
            <a:r>
              <a:rPr lang="en-US" sz="2800" dirty="0" smtClean="0"/>
              <a:t>This is same data </a:t>
            </a:r>
            <a:r>
              <a:rPr lang="en-US" sz="2800" dirty="0"/>
              <a:t>used by </a:t>
            </a:r>
            <a:r>
              <a:rPr lang="en-US" sz="2800" dirty="0" err="1"/>
              <a:t>Olshansky</a:t>
            </a:r>
            <a:r>
              <a:rPr lang="en-US" sz="2800" dirty="0"/>
              <a:t> et al.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86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replicate basic finding?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Olshansky</a:t>
            </a:r>
            <a:r>
              <a:rPr lang="en-US" dirty="0" smtClean="0"/>
              <a:t> et al. included all age groups, making adjustments to take account of known problems with age specific mortality rates amongst the elderly.</a:t>
            </a:r>
          </a:p>
          <a:p>
            <a:endParaRPr lang="en-US" dirty="0"/>
          </a:p>
          <a:p>
            <a:r>
              <a:rPr lang="en-US" dirty="0" smtClean="0"/>
              <a:t>We will calculate survival curves for men and women between the age of 25 and 85.   </a:t>
            </a:r>
          </a:p>
          <a:p>
            <a:endParaRPr lang="en-US" dirty="0"/>
          </a:p>
          <a:p>
            <a:r>
              <a:rPr lang="en-US" dirty="0" smtClean="0"/>
              <a:t>If life expectancy dropped for those with less than a high school education, survival curves should shift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Survival after age 25, by level of education</a:t>
            </a:r>
            <a:endParaRPr lang="en-US" sz="3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7005300" y="1609725"/>
          <a:ext cx="668655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7005300" y="5819775"/>
          <a:ext cx="6686550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3691850" y="1609725"/>
          <a:ext cx="6715125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3691850" y="5819775"/>
          <a:ext cx="6715125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6477000"/>
            <a:ext cx="4650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Authors’ calculations from NVSS &amp; Census data</a:t>
            </a:r>
            <a:endParaRPr lang="en-US" sz="1400" i="1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18946813" y="1609725"/>
          <a:ext cx="668655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18946813" y="5819775"/>
          <a:ext cx="6686550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8946813" y="1609725"/>
          <a:ext cx="668655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18946813" y="5819775"/>
          <a:ext cx="6686550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701" y="1295400"/>
            <a:ext cx="4144699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98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Survival after age 25, by level of education</a:t>
            </a:r>
            <a:endParaRPr lang="en-US" sz="3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7005300" y="1609725"/>
          <a:ext cx="668655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7005300" y="5819775"/>
          <a:ext cx="6686550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3691850" y="1609725"/>
          <a:ext cx="6715125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3691850" y="5819775"/>
          <a:ext cx="6715125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6477000"/>
            <a:ext cx="4650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Authors’ calculations from NVSS &amp; Census data</a:t>
            </a:r>
            <a:endParaRPr lang="en-US" sz="14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36" y="1295400"/>
            <a:ext cx="4169664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0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920</TotalTime>
  <Words>1312</Words>
  <Application>Microsoft Office PowerPoint</Application>
  <PresentationFormat>On-screen Show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The Implications of Differential Trends in Mortality for Social Security Policy</vt:lpstr>
      <vt:lpstr>Background </vt:lpstr>
      <vt:lpstr>PowerPoint Presentation</vt:lpstr>
      <vt:lpstr>Change in Life Expectancy at Age 25</vt:lpstr>
      <vt:lpstr>What is going on?</vt:lpstr>
      <vt:lpstr>Data</vt:lpstr>
      <vt:lpstr>Can we replicate basic finding?</vt:lpstr>
      <vt:lpstr>Survival after age 25, by level of education</vt:lpstr>
      <vt:lpstr>Survival after age 25, by level of education</vt:lpstr>
      <vt:lpstr>PowerPoint Presentation</vt:lpstr>
      <vt:lpstr>Change in High School Graduation Rates, by Birth Cohort</vt:lpstr>
      <vt:lpstr>What if we use educational rank</vt:lpstr>
      <vt:lpstr>Survival by educational rank</vt:lpstr>
      <vt:lpstr>Change in Survival Probabilities to 65 and 85, by educational rank</vt:lpstr>
      <vt:lpstr>Results</vt:lpstr>
      <vt:lpstr>Problems with Education Data in Vital Statistics</vt:lpstr>
      <vt:lpstr>Alternative Approach </vt:lpstr>
      <vt:lpstr>Distribution of Life Table Age at Death</vt:lpstr>
      <vt:lpstr>(Period) Life Table Survival Curves</vt:lpstr>
      <vt:lpstr>(Period) Life Table Survival Curves</vt:lpstr>
      <vt:lpstr>Dispersion of life expectancy (post 25)</vt:lpstr>
      <vt:lpstr>Results</vt:lpstr>
      <vt:lpstr>An Alternative Way to Look at Data </vt:lpstr>
      <vt:lpstr>Survival to age 65,75 and 85</vt:lpstr>
      <vt:lpstr>Results </vt:lpstr>
      <vt:lpstr>Summary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Implications of Differential Trends in Mortality for Social Security Policy</dc:title>
  <dc:creator>Waidmann, Timothy</dc:creator>
  <cp:lastModifiedBy>Grzybowa</cp:lastModifiedBy>
  <cp:revision>45</cp:revision>
  <dcterms:created xsi:type="dcterms:W3CDTF">2014-07-29T16:06:52Z</dcterms:created>
  <dcterms:modified xsi:type="dcterms:W3CDTF">2014-08-04T17:11:15Z</dcterms:modified>
</cp:coreProperties>
</file>